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8" r:id="rId6"/>
    <p:sldId id="273" r:id="rId7"/>
    <p:sldId id="271" r:id="rId8"/>
    <p:sldId id="268" r:id="rId9"/>
    <p:sldId id="269" r:id="rId10"/>
    <p:sldId id="275" r:id="rId11"/>
    <p:sldId id="274" r:id="rId12"/>
    <p:sldId id="279" r:id="rId13"/>
    <p:sldId id="261" r:id="rId14"/>
    <p:sldId id="277" r:id="rId15"/>
    <p:sldId id="278" r:id="rId16"/>
    <p:sldId id="276" r:id="rId1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492" autoAdjust="0"/>
  </p:normalViewPr>
  <p:slideViewPr>
    <p:cSldViewPr>
      <p:cViewPr varScale="1">
        <p:scale>
          <a:sx n="90" d="100"/>
          <a:sy n="90" d="100"/>
        </p:scale>
        <p:origin x="528" y="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6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81283-EBF2-47B8-8B70-39A7698035E0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7E04762A-26EB-4794-B60E-AB7E80389E66}">
      <dgm:prSet phldrT="[Tekst]"/>
      <dgm:spPr/>
      <dgm:t>
        <a:bodyPr/>
        <a:lstStyle/>
        <a:p>
          <a:r>
            <a:rPr lang="pl-PL" cap="all" baseline="0"/>
            <a:t>znamy potrzeby Klienta</a:t>
          </a:r>
          <a:endParaRPr lang="pl-PL" cap="all" baseline="0" dirty="0"/>
        </a:p>
      </dgm:t>
    </dgm:pt>
    <dgm:pt modelId="{CEDF5014-C813-4A37-B5DF-C06B64D258A5}" type="parTrans" cxnId="{9330227B-DDBC-4842-A9BA-B64F7EB7C206}">
      <dgm:prSet/>
      <dgm:spPr/>
      <dgm:t>
        <a:bodyPr/>
        <a:lstStyle/>
        <a:p>
          <a:endParaRPr lang="pl-PL" cap="all" baseline="0">
            <a:solidFill>
              <a:sysClr val="windowText" lastClr="000000"/>
            </a:solidFill>
          </a:endParaRPr>
        </a:p>
      </dgm:t>
    </dgm:pt>
    <dgm:pt modelId="{3AA5EBFA-E696-4A87-B3C8-557C420F81AA}" type="sibTrans" cxnId="{9330227B-DDBC-4842-A9BA-B64F7EB7C206}">
      <dgm:prSet/>
      <dgm:spPr/>
      <dgm:t>
        <a:bodyPr/>
        <a:lstStyle/>
        <a:p>
          <a:endParaRPr lang="pl-PL" cap="all" baseline="0">
            <a:solidFill>
              <a:sysClr val="windowText" lastClr="000000"/>
            </a:solidFill>
          </a:endParaRPr>
        </a:p>
      </dgm:t>
    </dgm:pt>
    <dgm:pt modelId="{94505385-D2E1-4EAA-9495-9A4468F860E9}">
      <dgm:prSet phldrT="[Tekst]"/>
      <dgm:spPr/>
      <dgm:t>
        <a:bodyPr/>
        <a:lstStyle/>
        <a:p>
          <a:r>
            <a:rPr lang="pl-PL" cap="all" baseline="0"/>
            <a:t>oferujemy Klientowi produkty wysokiej jakości w atrakcyjnych cenach</a:t>
          </a:r>
        </a:p>
      </dgm:t>
    </dgm:pt>
    <dgm:pt modelId="{DBA8F0F4-99D8-4A8E-921A-4A8700F3D307}" type="parTrans" cxnId="{FFD7C3A7-3380-47E2-8BB0-1DDE755AC922}">
      <dgm:prSet/>
      <dgm:spPr/>
      <dgm:t>
        <a:bodyPr/>
        <a:lstStyle/>
        <a:p>
          <a:endParaRPr lang="pl-PL" cap="all" baseline="0">
            <a:solidFill>
              <a:sysClr val="windowText" lastClr="000000"/>
            </a:solidFill>
          </a:endParaRPr>
        </a:p>
      </dgm:t>
    </dgm:pt>
    <dgm:pt modelId="{65128C84-F4F5-4AB4-B40B-3638F3659172}" type="sibTrans" cxnId="{FFD7C3A7-3380-47E2-8BB0-1DDE755AC922}">
      <dgm:prSet/>
      <dgm:spPr/>
      <dgm:t>
        <a:bodyPr/>
        <a:lstStyle/>
        <a:p>
          <a:endParaRPr lang="pl-PL" cap="all" baseline="0">
            <a:solidFill>
              <a:sysClr val="windowText" lastClr="000000"/>
            </a:solidFill>
          </a:endParaRPr>
        </a:p>
      </dgm:t>
    </dgm:pt>
    <dgm:pt modelId="{9F6D68AB-2753-4170-89BC-8B9FCC85BE8D}">
      <dgm:prSet phldrT="[Tekst]"/>
      <dgm:spPr/>
      <dgm:t>
        <a:bodyPr/>
        <a:lstStyle/>
        <a:p>
          <a:r>
            <a:rPr lang="pl-PL" cap="all" baseline="0"/>
            <a:t>dbamy o przyjazny klimat zakupów</a:t>
          </a:r>
        </a:p>
      </dgm:t>
    </dgm:pt>
    <dgm:pt modelId="{23889664-5A15-4C0E-88A5-2385237ED41C}" type="parTrans" cxnId="{67948089-A5A2-4978-BCCD-E63ADA8F70AA}">
      <dgm:prSet/>
      <dgm:spPr/>
      <dgm:t>
        <a:bodyPr/>
        <a:lstStyle/>
        <a:p>
          <a:endParaRPr lang="pl-PL" cap="all" baseline="0">
            <a:solidFill>
              <a:sysClr val="windowText" lastClr="000000"/>
            </a:solidFill>
          </a:endParaRPr>
        </a:p>
      </dgm:t>
    </dgm:pt>
    <dgm:pt modelId="{7A8BF17E-CE58-4917-A0B3-7E9B9EAFC1B4}" type="sibTrans" cxnId="{67948089-A5A2-4978-BCCD-E63ADA8F70AA}">
      <dgm:prSet/>
      <dgm:spPr/>
      <dgm:t>
        <a:bodyPr/>
        <a:lstStyle/>
        <a:p>
          <a:endParaRPr lang="pl-PL" cap="all" baseline="0">
            <a:solidFill>
              <a:sysClr val="windowText" lastClr="000000"/>
            </a:solidFill>
          </a:endParaRPr>
        </a:p>
      </dgm:t>
    </dgm:pt>
    <dgm:pt modelId="{B245E394-98E1-44F8-A8CE-1E3A66B6CD4D}">
      <dgm:prSet/>
      <dgm:spPr/>
      <dgm:t>
        <a:bodyPr/>
        <a:lstStyle/>
        <a:p>
          <a:r>
            <a:rPr lang="pl-PL" cap="all" baseline="0"/>
            <a:t>zapewniamy fachową i miłą obsługę Klienta</a:t>
          </a:r>
        </a:p>
      </dgm:t>
    </dgm:pt>
    <dgm:pt modelId="{7CC686C7-56C2-4CF5-991F-EAB067B08D5C}" type="parTrans" cxnId="{51A2C585-6E30-4C30-84AC-EB10A221A54D}">
      <dgm:prSet/>
      <dgm:spPr/>
      <dgm:t>
        <a:bodyPr/>
        <a:lstStyle/>
        <a:p>
          <a:endParaRPr lang="pl-PL" cap="all" baseline="0">
            <a:solidFill>
              <a:sysClr val="windowText" lastClr="000000"/>
            </a:solidFill>
          </a:endParaRPr>
        </a:p>
      </dgm:t>
    </dgm:pt>
    <dgm:pt modelId="{48ACE3AA-4203-4C7F-B3CE-B8E85B6DE7F3}" type="sibTrans" cxnId="{51A2C585-6E30-4C30-84AC-EB10A221A54D}">
      <dgm:prSet/>
      <dgm:spPr/>
      <dgm:t>
        <a:bodyPr/>
        <a:lstStyle/>
        <a:p>
          <a:endParaRPr lang="pl-PL" cap="all" baseline="0">
            <a:solidFill>
              <a:sysClr val="windowText" lastClr="000000"/>
            </a:solidFill>
          </a:endParaRPr>
        </a:p>
      </dgm:t>
    </dgm:pt>
    <dgm:pt modelId="{14BF06DA-FE84-4BF1-956C-68BF9748F0AF}">
      <dgm:prSet/>
      <dgm:spPr/>
      <dgm:t>
        <a:bodyPr/>
        <a:lstStyle/>
        <a:p>
          <a:r>
            <a:rPr lang="pl-PL" cap="all" baseline="0"/>
            <a:t>umożliwiamy Klientowi wygodną samoobsługę</a:t>
          </a:r>
        </a:p>
      </dgm:t>
    </dgm:pt>
    <dgm:pt modelId="{0292EA62-E778-4A25-AA8F-411F38ADE65B}" type="parTrans" cxnId="{0F0F877C-420B-4960-A3AD-8A37CDE46701}">
      <dgm:prSet/>
      <dgm:spPr/>
      <dgm:t>
        <a:bodyPr/>
        <a:lstStyle/>
        <a:p>
          <a:endParaRPr lang="pl-PL" cap="all" baseline="0">
            <a:solidFill>
              <a:sysClr val="windowText" lastClr="000000"/>
            </a:solidFill>
          </a:endParaRPr>
        </a:p>
      </dgm:t>
    </dgm:pt>
    <dgm:pt modelId="{A8E6B205-D6C7-49F2-9F22-5DC3E6CC0803}" type="sibTrans" cxnId="{0F0F877C-420B-4960-A3AD-8A37CDE46701}">
      <dgm:prSet/>
      <dgm:spPr/>
      <dgm:t>
        <a:bodyPr/>
        <a:lstStyle/>
        <a:p>
          <a:endParaRPr lang="pl-PL" cap="all" baseline="0">
            <a:solidFill>
              <a:sysClr val="windowText" lastClr="000000"/>
            </a:solidFill>
          </a:endParaRPr>
        </a:p>
      </dgm:t>
    </dgm:pt>
    <dgm:pt modelId="{1B5F1D03-C8CB-48DC-A264-FD36B36F7E00}">
      <dgm:prSet/>
      <dgm:spPr/>
      <dgm:t>
        <a:bodyPr/>
        <a:lstStyle/>
        <a:p>
          <a:r>
            <a:rPr lang="pl-PL" cap="all" baseline="0"/>
            <a:t>organizujemy cykliczne akcje promocyjne</a:t>
          </a:r>
        </a:p>
      </dgm:t>
    </dgm:pt>
    <dgm:pt modelId="{F50D4C8B-80F1-4107-BC45-912C02029C47}" type="parTrans" cxnId="{83B3FA58-59E7-420B-87E5-C1E819F776F1}">
      <dgm:prSet/>
      <dgm:spPr/>
      <dgm:t>
        <a:bodyPr/>
        <a:lstStyle/>
        <a:p>
          <a:endParaRPr lang="pl-PL" cap="all" baseline="0">
            <a:solidFill>
              <a:sysClr val="windowText" lastClr="000000"/>
            </a:solidFill>
          </a:endParaRPr>
        </a:p>
      </dgm:t>
    </dgm:pt>
    <dgm:pt modelId="{8FCE63F6-3946-44FC-BB87-6DF5A1F5899D}" type="sibTrans" cxnId="{83B3FA58-59E7-420B-87E5-C1E819F776F1}">
      <dgm:prSet/>
      <dgm:spPr/>
      <dgm:t>
        <a:bodyPr/>
        <a:lstStyle/>
        <a:p>
          <a:endParaRPr lang="pl-PL" cap="all" baseline="0">
            <a:solidFill>
              <a:sysClr val="windowText" lastClr="000000"/>
            </a:solidFill>
          </a:endParaRPr>
        </a:p>
      </dgm:t>
    </dgm:pt>
    <dgm:pt modelId="{EC961D9E-84B5-4753-BEC2-4547766F0A33}" type="pres">
      <dgm:prSet presAssocID="{89981283-EBF2-47B8-8B70-39A7698035E0}" presName="linear" presStyleCnt="0">
        <dgm:presLayoutVars>
          <dgm:dir/>
          <dgm:animLvl val="lvl"/>
          <dgm:resizeHandles val="exact"/>
        </dgm:presLayoutVars>
      </dgm:prSet>
      <dgm:spPr/>
    </dgm:pt>
    <dgm:pt modelId="{BDAEA566-D5A4-410B-9F24-DBCF04DDF5D4}" type="pres">
      <dgm:prSet presAssocID="{7E04762A-26EB-4794-B60E-AB7E80389E66}" presName="parentLin" presStyleCnt="0"/>
      <dgm:spPr/>
    </dgm:pt>
    <dgm:pt modelId="{7897A1E9-C159-49C0-9020-FCB5BDAB0567}" type="pres">
      <dgm:prSet presAssocID="{7E04762A-26EB-4794-B60E-AB7E80389E66}" presName="parentLeftMargin" presStyleLbl="node1" presStyleIdx="0" presStyleCnt="6"/>
      <dgm:spPr/>
    </dgm:pt>
    <dgm:pt modelId="{410CBD7C-C9D5-41CA-9C03-C2F643243A81}" type="pres">
      <dgm:prSet presAssocID="{7E04762A-26EB-4794-B60E-AB7E80389E6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3894119-3C14-4C30-8765-A8576743DAC7}" type="pres">
      <dgm:prSet presAssocID="{7E04762A-26EB-4794-B60E-AB7E80389E66}" presName="negativeSpace" presStyleCnt="0"/>
      <dgm:spPr/>
    </dgm:pt>
    <dgm:pt modelId="{5AAFA339-618B-4C66-8ADA-BE40024B62AE}" type="pres">
      <dgm:prSet presAssocID="{7E04762A-26EB-4794-B60E-AB7E80389E66}" presName="childText" presStyleLbl="conFgAcc1" presStyleIdx="0" presStyleCnt="6">
        <dgm:presLayoutVars>
          <dgm:bulletEnabled val="1"/>
        </dgm:presLayoutVars>
      </dgm:prSet>
      <dgm:spPr/>
    </dgm:pt>
    <dgm:pt modelId="{88CCD527-E2B3-47C9-B44B-9351CFB0E3B1}" type="pres">
      <dgm:prSet presAssocID="{3AA5EBFA-E696-4A87-B3C8-557C420F81AA}" presName="spaceBetweenRectangles" presStyleCnt="0"/>
      <dgm:spPr/>
    </dgm:pt>
    <dgm:pt modelId="{717F59F3-6C43-4E0E-A39D-D2AB7884398B}" type="pres">
      <dgm:prSet presAssocID="{94505385-D2E1-4EAA-9495-9A4468F860E9}" presName="parentLin" presStyleCnt="0"/>
      <dgm:spPr/>
    </dgm:pt>
    <dgm:pt modelId="{C4180DB5-6AF6-418C-B295-F22FE5435A78}" type="pres">
      <dgm:prSet presAssocID="{94505385-D2E1-4EAA-9495-9A4468F860E9}" presName="parentLeftMargin" presStyleLbl="node1" presStyleIdx="0" presStyleCnt="6"/>
      <dgm:spPr/>
    </dgm:pt>
    <dgm:pt modelId="{34C9A249-21F5-4712-B5A6-403FC02F3519}" type="pres">
      <dgm:prSet presAssocID="{94505385-D2E1-4EAA-9495-9A4468F860E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25652EA-80F0-4062-A440-D401288E6B05}" type="pres">
      <dgm:prSet presAssocID="{94505385-D2E1-4EAA-9495-9A4468F860E9}" presName="negativeSpace" presStyleCnt="0"/>
      <dgm:spPr/>
    </dgm:pt>
    <dgm:pt modelId="{7BB76051-A855-45F4-AC46-9A088930E359}" type="pres">
      <dgm:prSet presAssocID="{94505385-D2E1-4EAA-9495-9A4468F860E9}" presName="childText" presStyleLbl="conFgAcc1" presStyleIdx="1" presStyleCnt="6">
        <dgm:presLayoutVars>
          <dgm:bulletEnabled val="1"/>
        </dgm:presLayoutVars>
      </dgm:prSet>
      <dgm:spPr/>
    </dgm:pt>
    <dgm:pt modelId="{7516A9FA-FB32-4E76-A0EF-C8DFE9AC6B77}" type="pres">
      <dgm:prSet presAssocID="{65128C84-F4F5-4AB4-B40B-3638F3659172}" presName="spaceBetweenRectangles" presStyleCnt="0"/>
      <dgm:spPr/>
    </dgm:pt>
    <dgm:pt modelId="{050F7197-F214-4D34-85EC-7DCE43D9E83B}" type="pres">
      <dgm:prSet presAssocID="{9F6D68AB-2753-4170-89BC-8B9FCC85BE8D}" presName="parentLin" presStyleCnt="0"/>
      <dgm:spPr/>
    </dgm:pt>
    <dgm:pt modelId="{4F423228-911D-4F5A-9050-C69390FA54AC}" type="pres">
      <dgm:prSet presAssocID="{9F6D68AB-2753-4170-89BC-8B9FCC85BE8D}" presName="parentLeftMargin" presStyleLbl="node1" presStyleIdx="1" presStyleCnt="6"/>
      <dgm:spPr/>
    </dgm:pt>
    <dgm:pt modelId="{56968BE8-5DAA-4F7A-ADF8-8648A8760159}" type="pres">
      <dgm:prSet presAssocID="{9F6D68AB-2753-4170-89BC-8B9FCC85BE8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E1A52E8-A5A2-48CB-9468-35A2E24979C4}" type="pres">
      <dgm:prSet presAssocID="{9F6D68AB-2753-4170-89BC-8B9FCC85BE8D}" presName="negativeSpace" presStyleCnt="0"/>
      <dgm:spPr/>
    </dgm:pt>
    <dgm:pt modelId="{A964C643-4DE6-4FCB-8EA3-C2DB2B1B0C70}" type="pres">
      <dgm:prSet presAssocID="{9F6D68AB-2753-4170-89BC-8B9FCC85BE8D}" presName="childText" presStyleLbl="conFgAcc1" presStyleIdx="2" presStyleCnt="6">
        <dgm:presLayoutVars>
          <dgm:bulletEnabled val="1"/>
        </dgm:presLayoutVars>
      </dgm:prSet>
      <dgm:spPr/>
    </dgm:pt>
    <dgm:pt modelId="{C881FDA3-D7F6-41BE-B0FD-35AE5A4BB438}" type="pres">
      <dgm:prSet presAssocID="{7A8BF17E-CE58-4917-A0B3-7E9B9EAFC1B4}" presName="spaceBetweenRectangles" presStyleCnt="0"/>
      <dgm:spPr/>
    </dgm:pt>
    <dgm:pt modelId="{1FD17F15-066C-4A09-BBDA-8A6EC9CAA8E1}" type="pres">
      <dgm:prSet presAssocID="{B245E394-98E1-44F8-A8CE-1E3A66B6CD4D}" presName="parentLin" presStyleCnt="0"/>
      <dgm:spPr/>
    </dgm:pt>
    <dgm:pt modelId="{6C3EFEED-EE8B-4A5D-99E7-02F2A1BA2C96}" type="pres">
      <dgm:prSet presAssocID="{B245E394-98E1-44F8-A8CE-1E3A66B6CD4D}" presName="parentLeftMargin" presStyleLbl="node1" presStyleIdx="2" presStyleCnt="6"/>
      <dgm:spPr/>
    </dgm:pt>
    <dgm:pt modelId="{B25912A1-7158-4444-B811-47C7D902691A}" type="pres">
      <dgm:prSet presAssocID="{B245E394-98E1-44F8-A8CE-1E3A66B6CD4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E597780-9441-4BE8-A093-8F3A24073FA2}" type="pres">
      <dgm:prSet presAssocID="{B245E394-98E1-44F8-A8CE-1E3A66B6CD4D}" presName="negativeSpace" presStyleCnt="0"/>
      <dgm:spPr/>
    </dgm:pt>
    <dgm:pt modelId="{86F7AB72-D335-423F-9B59-A5824DF650B2}" type="pres">
      <dgm:prSet presAssocID="{B245E394-98E1-44F8-A8CE-1E3A66B6CD4D}" presName="childText" presStyleLbl="conFgAcc1" presStyleIdx="3" presStyleCnt="6">
        <dgm:presLayoutVars>
          <dgm:bulletEnabled val="1"/>
        </dgm:presLayoutVars>
      </dgm:prSet>
      <dgm:spPr/>
    </dgm:pt>
    <dgm:pt modelId="{542807F9-2EAE-402A-BD31-5B4A7060E165}" type="pres">
      <dgm:prSet presAssocID="{48ACE3AA-4203-4C7F-B3CE-B8E85B6DE7F3}" presName="spaceBetweenRectangles" presStyleCnt="0"/>
      <dgm:spPr/>
    </dgm:pt>
    <dgm:pt modelId="{BF621950-5289-454D-BC44-D0E3B1BDFBBC}" type="pres">
      <dgm:prSet presAssocID="{14BF06DA-FE84-4BF1-956C-68BF9748F0AF}" presName="parentLin" presStyleCnt="0"/>
      <dgm:spPr/>
    </dgm:pt>
    <dgm:pt modelId="{E8F7575A-DE2F-4F32-A6CC-631CF693CCB8}" type="pres">
      <dgm:prSet presAssocID="{14BF06DA-FE84-4BF1-956C-68BF9748F0AF}" presName="parentLeftMargin" presStyleLbl="node1" presStyleIdx="3" presStyleCnt="6"/>
      <dgm:spPr/>
    </dgm:pt>
    <dgm:pt modelId="{4D5DAE63-B87E-4B5E-BB2E-4A8113C36D39}" type="pres">
      <dgm:prSet presAssocID="{14BF06DA-FE84-4BF1-956C-68BF9748F0A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A0520A7-5328-49E8-806F-6286012D7A5A}" type="pres">
      <dgm:prSet presAssocID="{14BF06DA-FE84-4BF1-956C-68BF9748F0AF}" presName="negativeSpace" presStyleCnt="0"/>
      <dgm:spPr/>
    </dgm:pt>
    <dgm:pt modelId="{C0CC2DBF-5C0D-4305-BDEF-2BF3F833BE10}" type="pres">
      <dgm:prSet presAssocID="{14BF06DA-FE84-4BF1-956C-68BF9748F0AF}" presName="childText" presStyleLbl="conFgAcc1" presStyleIdx="4" presStyleCnt="6">
        <dgm:presLayoutVars>
          <dgm:bulletEnabled val="1"/>
        </dgm:presLayoutVars>
      </dgm:prSet>
      <dgm:spPr/>
    </dgm:pt>
    <dgm:pt modelId="{A0306742-F4A8-4A89-8323-389DCE7A88DD}" type="pres">
      <dgm:prSet presAssocID="{A8E6B205-D6C7-49F2-9F22-5DC3E6CC0803}" presName="spaceBetweenRectangles" presStyleCnt="0"/>
      <dgm:spPr/>
    </dgm:pt>
    <dgm:pt modelId="{D4EBDBC3-B7E9-481B-9ED5-E71D8929FCA5}" type="pres">
      <dgm:prSet presAssocID="{1B5F1D03-C8CB-48DC-A264-FD36B36F7E00}" presName="parentLin" presStyleCnt="0"/>
      <dgm:spPr/>
    </dgm:pt>
    <dgm:pt modelId="{05969D2B-14C9-427F-93AD-103954E89F70}" type="pres">
      <dgm:prSet presAssocID="{1B5F1D03-C8CB-48DC-A264-FD36B36F7E00}" presName="parentLeftMargin" presStyleLbl="node1" presStyleIdx="4" presStyleCnt="6"/>
      <dgm:spPr/>
    </dgm:pt>
    <dgm:pt modelId="{76BED50E-8F15-4BF7-B2E0-8E8785C73D9A}" type="pres">
      <dgm:prSet presAssocID="{1B5F1D03-C8CB-48DC-A264-FD36B36F7E00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4CC2E4D-6190-4440-B426-8447F91289A0}" type="pres">
      <dgm:prSet presAssocID="{1B5F1D03-C8CB-48DC-A264-FD36B36F7E00}" presName="negativeSpace" presStyleCnt="0"/>
      <dgm:spPr/>
    </dgm:pt>
    <dgm:pt modelId="{832DC4D4-0FBD-4E06-BFB1-4C4C73FBD6AE}" type="pres">
      <dgm:prSet presAssocID="{1B5F1D03-C8CB-48DC-A264-FD36B36F7E0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A1C8F09-8611-4713-B27E-0CD5DF55F189}" type="presOf" srcId="{9F6D68AB-2753-4170-89BC-8B9FCC85BE8D}" destId="{4F423228-911D-4F5A-9050-C69390FA54AC}" srcOrd="0" destOrd="0" presId="urn:microsoft.com/office/officeart/2005/8/layout/list1"/>
    <dgm:cxn modelId="{E86DC728-6016-42A0-BA05-C94955E4C95F}" type="presOf" srcId="{89981283-EBF2-47B8-8B70-39A7698035E0}" destId="{EC961D9E-84B5-4753-BEC2-4547766F0A33}" srcOrd="0" destOrd="0" presId="urn:microsoft.com/office/officeart/2005/8/layout/list1"/>
    <dgm:cxn modelId="{AC3A7768-E4AA-46F1-8E0F-5C5D6E0378F4}" type="presOf" srcId="{7E04762A-26EB-4794-B60E-AB7E80389E66}" destId="{410CBD7C-C9D5-41CA-9C03-C2F643243A81}" srcOrd="1" destOrd="0" presId="urn:microsoft.com/office/officeart/2005/8/layout/list1"/>
    <dgm:cxn modelId="{20B99249-53C1-46EF-A951-D64CEC653E30}" type="presOf" srcId="{9F6D68AB-2753-4170-89BC-8B9FCC85BE8D}" destId="{56968BE8-5DAA-4F7A-ADF8-8648A8760159}" srcOrd="1" destOrd="0" presId="urn:microsoft.com/office/officeart/2005/8/layout/list1"/>
    <dgm:cxn modelId="{FD74DF57-CB36-44EC-A25E-749E14A614E3}" type="presOf" srcId="{B245E394-98E1-44F8-A8CE-1E3A66B6CD4D}" destId="{6C3EFEED-EE8B-4A5D-99E7-02F2A1BA2C96}" srcOrd="0" destOrd="0" presId="urn:microsoft.com/office/officeart/2005/8/layout/list1"/>
    <dgm:cxn modelId="{83B3FA58-59E7-420B-87E5-C1E819F776F1}" srcId="{89981283-EBF2-47B8-8B70-39A7698035E0}" destId="{1B5F1D03-C8CB-48DC-A264-FD36B36F7E00}" srcOrd="5" destOrd="0" parTransId="{F50D4C8B-80F1-4107-BC45-912C02029C47}" sibTransId="{8FCE63F6-3946-44FC-BB87-6DF5A1F5899D}"/>
    <dgm:cxn modelId="{99A25E79-C95D-414E-BF06-27D741015FA4}" type="presOf" srcId="{1B5F1D03-C8CB-48DC-A264-FD36B36F7E00}" destId="{05969D2B-14C9-427F-93AD-103954E89F70}" srcOrd="0" destOrd="0" presId="urn:microsoft.com/office/officeart/2005/8/layout/list1"/>
    <dgm:cxn modelId="{9330227B-DDBC-4842-A9BA-B64F7EB7C206}" srcId="{89981283-EBF2-47B8-8B70-39A7698035E0}" destId="{7E04762A-26EB-4794-B60E-AB7E80389E66}" srcOrd="0" destOrd="0" parTransId="{CEDF5014-C813-4A37-B5DF-C06B64D258A5}" sibTransId="{3AA5EBFA-E696-4A87-B3C8-557C420F81AA}"/>
    <dgm:cxn modelId="{0F0F877C-420B-4960-A3AD-8A37CDE46701}" srcId="{89981283-EBF2-47B8-8B70-39A7698035E0}" destId="{14BF06DA-FE84-4BF1-956C-68BF9748F0AF}" srcOrd="4" destOrd="0" parTransId="{0292EA62-E778-4A25-AA8F-411F38ADE65B}" sibTransId="{A8E6B205-D6C7-49F2-9F22-5DC3E6CC0803}"/>
    <dgm:cxn modelId="{51A2C585-6E30-4C30-84AC-EB10A221A54D}" srcId="{89981283-EBF2-47B8-8B70-39A7698035E0}" destId="{B245E394-98E1-44F8-A8CE-1E3A66B6CD4D}" srcOrd="3" destOrd="0" parTransId="{7CC686C7-56C2-4CF5-991F-EAB067B08D5C}" sibTransId="{48ACE3AA-4203-4C7F-B3CE-B8E85B6DE7F3}"/>
    <dgm:cxn modelId="{67948089-A5A2-4978-BCCD-E63ADA8F70AA}" srcId="{89981283-EBF2-47B8-8B70-39A7698035E0}" destId="{9F6D68AB-2753-4170-89BC-8B9FCC85BE8D}" srcOrd="2" destOrd="0" parTransId="{23889664-5A15-4C0E-88A5-2385237ED41C}" sibTransId="{7A8BF17E-CE58-4917-A0B3-7E9B9EAFC1B4}"/>
    <dgm:cxn modelId="{5DAF4F91-E343-406C-AE4D-54A5B23DFFA2}" type="presOf" srcId="{7E04762A-26EB-4794-B60E-AB7E80389E66}" destId="{7897A1E9-C159-49C0-9020-FCB5BDAB0567}" srcOrd="0" destOrd="0" presId="urn:microsoft.com/office/officeart/2005/8/layout/list1"/>
    <dgm:cxn modelId="{C0B81A9C-763A-45BA-8A3A-75607A48D9BA}" type="presOf" srcId="{1B5F1D03-C8CB-48DC-A264-FD36B36F7E00}" destId="{76BED50E-8F15-4BF7-B2E0-8E8785C73D9A}" srcOrd="1" destOrd="0" presId="urn:microsoft.com/office/officeart/2005/8/layout/list1"/>
    <dgm:cxn modelId="{58E19FA7-56AF-48B0-A01B-D62F55E351B0}" type="presOf" srcId="{14BF06DA-FE84-4BF1-956C-68BF9748F0AF}" destId="{4D5DAE63-B87E-4B5E-BB2E-4A8113C36D39}" srcOrd="1" destOrd="0" presId="urn:microsoft.com/office/officeart/2005/8/layout/list1"/>
    <dgm:cxn modelId="{FFD7C3A7-3380-47E2-8BB0-1DDE755AC922}" srcId="{89981283-EBF2-47B8-8B70-39A7698035E0}" destId="{94505385-D2E1-4EAA-9495-9A4468F860E9}" srcOrd="1" destOrd="0" parTransId="{DBA8F0F4-99D8-4A8E-921A-4A8700F3D307}" sibTransId="{65128C84-F4F5-4AB4-B40B-3638F3659172}"/>
    <dgm:cxn modelId="{8C10ABAB-001A-4B57-B739-1410F1AA0036}" type="presOf" srcId="{14BF06DA-FE84-4BF1-956C-68BF9748F0AF}" destId="{E8F7575A-DE2F-4F32-A6CC-631CF693CCB8}" srcOrd="0" destOrd="0" presId="urn:microsoft.com/office/officeart/2005/8/layout/list1"/>
    <dgm:cxn modelId="{F3BC1FCF-C757-4F66-9E5C-9B76E06ACBCD}" type="presOf" srcId="{94505385-D2E1-4EAA-9495-9A4468F860E9}" destId="{34C9A249-21F5-4712-B5A6-403FC02F3519}" srcOrd="1" destOrd="0" presId="urn:microsoft.com/office/officeart/2005/8/layout/list1"/>
    <dgm:cxn modelId="{FCDE97DD-B810-4585-A46B-C52FACBC2244}" type="presOf" srcId="{94505385-D2E1-4EAA-9495-9A4468F860E9}" destId="{C4180DB5-6AF6-418C-B295-F22FE5435A78}" srcOrd="0" destOrd="0" presId="urn:microsoft.com/office/officeart/2005/8/layout/list1"/>
    <dgm:cxn modelId="{5344BAF3-0CE9-4806-AA1E-03979DC64E60}" type="presOf" srcId="{B245E394-98E1-44F8-A8CE-1E3A66B6CD4D}" destId="{B25912A1-7158-4444-B811-47C7D902691A}" srcOrd="1" destOrd="0" presId="urn:microsoft.com/office/officeart/2005/8/layout/list1"/>
    <dgm:cxn modelId="{9018EB43-6633-42C0-A13C-176688A6E81A}" type="presParOf" srcId="{EC961D9E-84B5-4753-BEC2-4547766F0A33}" destId="{BDAEA566-D5A4-410B-9F24-DBCF04DDF5D4}" srcOrd="0" destOrd="0" presId="urn:microsoft.com/office/officeart/2005/8/layout/list1"/>
    <dgm:cxn modelId="{F173D26D-F5BC-4F56-8C7A-D8296C06EF71}" type="presParOf" srcId="{BDAEA566-D5A4-410B-9F24-DBCF04DDF5D4}" destId="{7897A1E9-C159-49C0-9020-FCB5BDAB0567}" srcOrd="0" destOrd="0" presId="urn:microsoft.com/office/officeart/2005/8/layout/list1"/>
    <dgm:cxn modelId="{41710EFC-F8BB-4D88-9E6B-3848DC4AEE67}" type="presParOf" srcId="{BDAEA566-D5A4-410B-9F24-DBCF04DDF5D4}" destId="{410CBD7C-C9D5-41CA-9C03-C2F643243A81}" srcOrd="1" destOrd="0" presId="urn:microsoft.com/office/officeart/2005/8/layout/list1"/>
    <dgm:cxn modelId="{64D55ADA-7D16-437E-B773-A173CA1BB778}" type="presParOf" srcId="{EC961D9E-84B5-4753-BEC2-4547766F0A33}" destId="{D3894119-3C14-4C30-8765-A8576743DAC7}" srcOrd="1" destOrd="0" presId="urn:microsoft.com/office/officeart/2005/8/layout/list1"/>
    <dgm:cxn modelId="{342A0144-62D7-428F-B3E4-7B2A2334BFB0}" type="presParOf" srcId="{EC961D9E-84B5-4753-BEC2-4547766F0A33}" destId="{5AAFA339-618B-4C66-8ADA-BE40024B62AE}" srcOrd="2" destOrd="0" presId="urn:microsoft.com/office/officeart/2005/8/layout/list1"/>
    <dgm:cxn modelId="{FDA5A018-2B55-4F2D-BDF6-59D1B6B0F489}" type="presParOf" srcId="{EC961D9E-84B5-4753-BEC2-4547766F0A33}" destId="{88CCD527-E2B3-47C9-B44B-9351CFB0E3B1}" srcOrd="3" destOrd="0" presId="urn:microsoft.com/office/officeart/2005/8/layout/list1"/>
    <dgm:cxn modelId="{EF547CA9-C3A4-4EB4-96DF-541B578D66D2}" type="presParOf" srcId="{EC961D9E-84B5-4753-BEC2-4547766F0A33}" destId="{717F59F3-6C43-4E0E-A39D-D2AB7884398B}" srcOrd="4" destOrd="0" presId="urn:microsoft.com/office/officeart/2005/8/layout/list1"/>
    <dgm:cxn modelId="{29E2E127-E9A0-4A35-8694-1B91E82B614A}" type="presParOf" srcId="{717F59F3-6C43-4E0E-A39D-D2AB7884398B}" destId="{C4180DB5-6AF6-418C-B295-F22FE5435A78}" srcOrd="0" destOrd="0" presId="urn:microsoft.com/office/officeart/2005/8/layout/list1"/>
    <dgm:cxn modelId="{40C9C909-1B90-45B7-A14C-FEC0D18A2FC0}" type="presParOf" srcId="{717F59F3-6C43-4E0E-A39D-D2AB7884398B}" destId="{34C9A249-21F5-4712-B5A6-403FC02F3519}" srcOrd="1" destOrd="0" presId="urn:microsoft.com/office/officeart/2005/8/layout/list1"/>
    <dgm:cxn modelId="{B6C68990-77BA-48AB-949A-57FEAF0FAC32}" type="presParOf" srcId="{EC961D9E-84B5-4753-BEC2-4547766F0A33}" destId="{425652EA-80F0-4062-A440-D401288E6B05}" srcOrd="5" destOrd="0" presId="urn:microsoft.com/office/officeart/2005/8/layout/list1"/>
    <dgm:cxn modelId="{F2716D2D-589E-4D30-9226-600206FF0E90}" type="presParOf" srcId="{EC961D9E-84B5-4753-BEC2-4547766F0A33}" destId="{7BB76051-A855-45F4-AC46-9A088930E359}" srcOrd="6" destOrd="0" presId="urn:microsoft.com/office/officeart/2005/8/layout/list1"/>
    <dgm:cxn modelId="{B98940F2-306D-4AEE-94CB-7B023597A915}" type="presParOf" srcId="{EC961D9E-84B5-4753-BEC2-4547766F0A33}" destId="{7516A9FA-FB32-4E76-A0EF-C8DFE9AC6B77}" srcOrd="7" destOrd="0" presId="urn:microsoft.com/office/officeart/2005/8/layout/list1"/>
    <dgm:cxn modelId="{AF055C6D-BE79-4026-8AD2-0818B43FE675}" type="presParOf" srcId="{EC961D9E-84B5-4753-BEC2-4547766F0A33}" destId="{050F7197-F214-4D34-85EC-7DCE43D9E83B}" srcOrd="8" destOrd="0" presId="urn:microsoft.com/office/officeart/2005/8/layout/list1"/>
    <dgm:cxn modelId="{ADE09A84-39ED-4C85-BEC0-E179C4A972D6}" type="presParOf" srcId="{050F7197-F214-4D34-85EC-7DCE43D9E83B}" destId="{4F423228-911D-4F5A-9050-C69390FA54AC}" srcOrd="0" destOrd="0" presId="urn:microsoft.com/office/officeart/2005/8/layout/list1"/>
    <dgm:cxn modelId="{A5652ADE-558B-40D7-9236-36A3FE6CA3D1}" type="presParOf" srcId="{050F7197-F214-4D34-85EC-7DCE43D9E83B}" destId="{56968BE8-5DAA-4F7A-ADF8-8648A8760159}" srcOrd="1" destOrd="0" presId="urn:microsoft.com/office/officeart/2005/8/layout/list1"/>
    <dgm:cxn modelId="{9503AE4B-24E7-4008-8A1E-DF4B627589E0}" type="presParOf" srcId="{EC961D9E-84B5-4753-BEC2-4547766F0A33}" destId="{AE1A52E8-A5A2-48CB-9468-35A2E24979C4}" srcOrd="9" destOrd="0" presId="urn:microsoft.com/office/officeart/2005/8/layout/list1"/>
    <dgm:cxn modelId="{6E6AE84B-04C8-4A40-A0C5-A0288E99851B}" type="presParOf" srcId="{EC961D9E-84B5-4753-BEC2-4547766F0A33}" destId="{A964C643-4DE6-4FCB-8EA3-C2DB2B1B0C70}" srcOrd="10" destOrd="0" presId="urn:microsoft.com/office/officeart/2005/8/layout/list1"/>
    <dgm:cxn modelId="{8D1ECAE9-9992-4334-B6CF-0688A758B0AC}" type="presParOf" srcId="{EC961D9E-84B5-4753-BEC2-4547766F0A33}" destId="{C881FDA3-D7F6-41BE-B0FD-35AE5A4BB438}" srcOrd="11" destOrd="0" presId="urn:microsoft.com/office/officeart/2005/8/layout/list1"/>
    <dgm:cxn modelId="{24E9F2DF-DE3F-480A-9E6C-F95BFAE0F634}" type="presParOf" srcId="{EC961D9E-84B5-4753-BEC2-4547766F0A33}" destId="{1FD17F15-066C-4A09-BBDA-8A6EC9CAA8E1}" srcOrd="12" destOrd="0" presId="urn:microsoft.com/office/officeart/2005/8/layout/list1"/>
    <dgm:cxn modelId="{31D71B2F-AEE1-4289-8C78-7046FA77B357}" type="presParOf" srcId="{1FD17F15-066C-4A09-BBDA-8A6EC9CAA8E1}" destId="{6C3EFEED-EE8B-4A5D-99E7-02F2A1BA2C96}" srcOrd="0" destOrd="0" presId="urn:microsoft.com/office/officeart/2005/8/layout/list1"/>
    <dgm:cxn modelId="{F0232F49-50CC-40A7-96CC-5A1A07A133AC}" type="presParOf" srcId="{1FD17F15-066C-4A09-BBDA-8A6EC9CAA8E1}" destId="{B25912A1-7158-4444-B811-47C7D902691A}" srcOrd="1" destOrd="0" presId="urn:microsoft.com/office/officeart/2005/8/layout/list1"/>
    <dgm:cxn modelId="{3CE90CE1-A8FA-49A1-84EB-B9547D13021D}" type="presParOf" srcId="{EC961D9E-84B5-4753-BEC2-4547766F0A33}" destId="{EE597780-9441-4BE8-A093-8F3A24073FA2}" srcOrd="13" destOrd="0" presId="urn:microsoft.com/office/officeart/2005/8/layout/list1"/>
    <dgm:cxn modelId="{B51896AA-2F22-4E58-9DC1-88FBD19D1D48}" type="presParOf" srcId="{EC961D9E-84B5-4753-BEC2-4547766F0A33}" destId="{86F7AB72-D335-423F-9B59-A5824DF650B2}" srcOrd="14" destOrd="0" presId="urn:microsoft.com/office/officeart/2005/8/layout/list1"/>
    <dgm:cxn modelId="{0774A426-AE02-42C5-B704-B53626BA4378}" type="presParOf" srcId="{EC961D9E-84B5-4753-BEC2-4547766F0A33}" destId="{542807F9-2EAE-402A-BD31-5B4A7060E165}" srcOrd="15" destOrd="0" presId="urn:microsoft.com/office/officeart/2005/8/layout/list1"/>
    <dgm:cxn modelId="{3A48AB06-E980-4AA2-A53E-7792E7D0A113}" type="presParOf" srcId="{EC961D9E-84B5-4753-BEC2-4547766F0A33}" destId="{BF621950-5289-454D-BC44-D0E3B1BDFBBC}" srcOrd="16" destOrd="0" presId="urn:microsoft.com/office/officeart/2005/8/layout/list1"/>
    <dgm:cxn modelId="{8D644E13-0783-4995-85F3-AF57EEA1174A}" type="presParOf" srcId="{BF621950-5289-454D-BC44-D0E3B1BDFBBC}" destId="{E8F7575A-DE2F-4F32-A6CC-631CF693CCB8}" srcOrd="0" destOrd="0" presId="urn:microsoft.com/office/officeart/2005/8/layout/list1"/>
    <dgm:cxn modelId="{7E3DB75A-7A11-4D7A-B6CF-01EB57E2D871}" type="presParOf" srcId="{BF621950-5289-454D-BC44-D0E3B1BDFBBC}" destId="{4D5DAE63-B87E-4B5E-BB2E-4A8113C36D39}" srcOrd="1" destOrd="0" presId="urn:microsoft.com/office/officeart/2005/8/layout/list1"/>
    <dgm:cxn modelId="{452CE35E-D927-4A11-8842-C8EC8EE24D8A}" type="presParOf" srcId="{EC961D9E-84B5-4753-BEC2-4547766F0A33}" destId="{CA0520A7-5328-49E8-806F-6286012D7A5A}" srcOrd="17" destOrd="0" presId="urn:microsoft.com/office/officeart/2005/8/layout/list1"/>
    <dgm:cxn modelId="{196479F6-F62A-4668-A5CE-113E704DE188}" type="presParOf" srcId="{EC961D9E-84B5-4753-BEC2-4547766F0A33}" destId="{C0CC2DBF-5C0D-4305-BDEF-2BF3F833BE10}" srcOrd="18" destOrd="0" presId="urn:microsoft.com/office/officeart/2005/8/layout/list1"/>
    <dgm:cxn modelId="{08D29D98-A36B-413E-A23A-28A630CC757D}" type="presParOf" srcId="{EC961D9E-84B5-4753-BEC2-4547766F0A33}" destId="{A0306742-F4A8-4A89-8323-389DCE7A88DD}" srcOrd="19" destOrd="0" presId="urn:microsoft.com/office/officeart/2005/8/layout/list1"/>
    <dgm:cxn modelId="{280E51B7-20CE-4C2B-9DFC-F6ACDB153E9A}" type="presParOf" srcId="{EC961D9E-84B5-4753-BEC2-4547766F0A33}" destId="{D4EBDBC3-B7E9-481B-9ED5-E71D8929FCA5}" srcOrd="20" destOrd="0" presId="urn:microsoft.com/office/officeart/2005/8/layout/list1"/>
    <dgm:cxn modelId="{55B24BA3-739A-4045-B303-C8048A43E51C}" type="presParOf" srcId="{D4EBDBC3-B7E9-481B-9ED5-E71D8929FCA5}" destId="{05969D2B-14C9-427F-93AD-103954E89F70}" srcOrd="0" destOrd="0" presId="urn:microsoft.com/office/officeart/2005/8/layout/list1"/>
    <dgm:cxn modelId="{7532D5A7-D3AB-4375-AC5C-43C82F2DBBE7}" type="presParOf" srcId="{D4EBDBC3-B7E9-481B-9ED5-E71D8929FCA5}" destId="{76BED50E-8F15-4BF7-B2E0-8E8785C73D9A}" srcOrd="1" destOrd="0" presId="urn:microsoft.com/office/officeart/2005/8/layout/list1"/>
    <dgm:cxn modelId="{DE20D618-FC67-4534-9726-C10D6A85A728}" type="presParOf" srcId="{EC961D9E-84B5-4753-BEC2-4547766F0A33}" destId="{64CC2E4D-6190-4440-B426-8447F91289A0}" srcOrd="21" destOrd="0" presId="urn:microsoft.com/office/officeart/2005/8/layout/list1"/>
    <dgm:cxn modelId="{93172603-A3DB-4C59-B39E-191D8D67A12E}" type="presParOf" srcId="{EC961D9E-84B5-4753-BEC2-4547766F0A33}" destId="{832DC4D4-0FBD-4E06-BFB1-4C4C73FBD6A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4E9E87-B9B9-4324-8110-FB781FB2AAAE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170C0135-3A94-4623-AA81-735573228628}">
      <dgm:prSet phldrT="[Text]"/>
      <dgm:spPr/>
      <dgm:t>
        <a:bodyPr rtlCol="0"/>
        <a:lstStyle/>
        <a:p>
          <a:pPr rtl="0"/>
          <a:r>
            <a:rPr lang="pl-PL" noProof="0" dirty="0"/>
            <a:t>Założyciel</a:t>
          </a:r>
          <a:br>
            <a:rPr lang="pl-PL" noProof="0" dirty="0"/>
          </a:br>
          <a:r>
            <a:rPr lang="pl-PL" noProof="0" dirty="0"/>
            <a:t>Jerzy Piwek</a:t>
          </a:r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7EDBC624-DFE3-497D-829C-08721ACED330}" type="parTrans" cxnId="{22A430BA-B6E0-4052-AE0E-A81596E2528E}">
      <dgm:prSet/>
      <dgm:spPr/>
      <dgm:t>
        <a:bodyPr rtlCol="0"/>
        <a:lstStyle/>
        <a:p>
          <a:pPr rtl="0"/>
          <a:endParaRPr lang="en-US"/>
        </a:p>
      </dgm:t>
    </dgm:pt>
    <dgm:pt modelId="{D38474F5-0992-4D39-B19C-1F963AEBACD2}" type="sibTrans" cxnId="{22A430BA-B6E0-4052-AE0E-A81596E2528E}">
      <dgm:prSet/>
      <dgm:spPr/>
      <dgm:t>
        <a:bodyPr rtlCol="0"/>
        <a:lstStyle/>
        <a:p>
          <a:pPr rtl="0"/>
          <a:endParaRPr lang="en-US"/>
        </a:p>
      </dgm:t>
    </dgm:pt>
    <dgm:pt modelId="{B8E35523-DEC4-40C5-AD71-C446E3CF02A7}">
      <dgm:prSet phldrT="[Text]"/>
      <dgm:spPr/>
      <dgm:t>
        <a:bodyPr rtlCol="0"/>
        <a:lstStyle/>
        <a:p>
          <a:pPr rtl="0"/>
          <a:r>
            <a:rPr lang="pl-PL" noProof="0" dirty="0"/>
            <a:t>Prezes</a:t>
          </a:r>
        </a:p>
        <a:p>
          <a:pPr rtl="0"/>
          <a:r>
            <a:rPr lang="pl-PL" noProof="0" dirty="0"/>
            <a:t>Paweł Piwek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E38275A8-6585-473D-8CD2-46E571691CE8}" type="parTrans" cxnId="{74BF261D-E0A3-43A7-83EB-85FEEF0798DA}">
      <dgm:prSet/>
      <dgm:spPr/>
      <dgm:t>
        <a:bodyPr rtlCol="0"/>
        <a:lstStyle/>
        <a:p>
          <a:pPr rtl="0"/>
          <a:endParaRPr lang="en-US"/>
        </a:p>
      </dgm:t>
    </dgm:pt>
    <dgm:pt modelId="{2EEF7558-FF6A-4D97-B16B-E787F09F42D0}" type="sibTrans" cxnId="{74BF261D-E0A3-43A7-83EB-85FEEF0798DA}">
      <dgm:prSet/>
      <dgm:spPr/>
      <dgm:t>
        <a:bodyPr rtlCol="0"/>
        <a:lstStyle/>
        <a:p>
          <a:pPr rtl="0"/>
          <a:endParaRPr lang="pl-PL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551E4CB-EB09-450C-9132-37387398D945}">
      <dgm:prSet phldrT="[Text]"/>
      <dgm:spPr/>
      <dgm:t>
        <a:bodyPr rtlCol="0"/>
        <a:lstStyle/>
        <a:p>
          <a:pPr rtl="0"/>
          <a:r>
            <a:rPr lang="pl-PL" noProof="0" dirty="0"/>
            <a:t>Wiceprezes Artur Piwek</a:t>
          </a:r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FDDC1A66-5C2F-4161-9EE0-50E6AE6B3566}" type="parTrans" cxnId="{1C13D7DA-244F-475B-A626-FFEF1E3983D1}">
      <dgm:prSet/>
      <dgm:spPr/>
      <dgm:t>
        <a:bodyPr rtlCol="0"/>
        <a:lstStyle/>
        <a:p>
          <a:pPr rtl="0"/>
          <a:endParaRPr lang="en-US"/>
        </a:p>
      </dgm:t>
    </dgm:pt>
    <dgm:pt modelId="{B47B7453-52D0-4E8E-A0EE-5E0C42B9531D}" type="sibTrans" cxnId="{1C13D7DA-244F-475B-A626-FFEF1E3983D1}">
      <dgm:prSet/>
      <dgm:spPr/>
      <dgm:t>
        <a:bodyPr rtlCol="0"/>
        <a:lstStyle/>
        <a:p>
          <a:pPr rtl="0"/>
          <a:endParaRPr lang="en-US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57FC35C8-C6CB-4C82-BE0F-B92E4ECAE64D}">
      <dgm:prSet phldrT="[Text]"/>
      <dgm:spPr/>
      <dgm:t>
        <a:bodyPr rtlCol="0"/>
        <a:lstStyle/>
        <a:p>
          <a:pPr rtl="0"/>
          <a:r>
            <a:rPr lang="pl-PL" noProof="0" dirty="0"/>
            <a:t>Członek Zarządu </a:t>
          </a:r>
        </a:p>
        <a:p>
          <a:pPr rtl="0"/>
          <a:r>
            <a:rPr lang="pl-PL" noProof="0" dirty="0"/>
            <a:t>Ilona Piwek Wojnarowska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DCE6D27B-E846-4331-8F79-CDC1E8DDD09A}" type="parTrans" cxnId="{B410F203-BF34-4790-B774-CBB246AFFDF3}">
      <dgm:prSet/>
      <dgm:spPr/>
      <dgm:t>
        <a:bodyPr rtlCol="0"/>
        <a:lstStyle/>
        <a:p>
          <a:pPr rtl="0"/>
          <a:endParaRPr lang="en-US"/>
        </a:p>
      </dgm:t>
    </dgm:pt>
    <dgm:pt modelId="{E3DD98F3-578A-483D-B82A-920BD328FE4E}" type="sibTrans" cxnId="{B410F203-BF34-4790-B774-CBB246AFFDF3}">
      <dgm:prSet/>
      <dgm:spPr/>
      <dgm:t>
        <a:bodyPr rtlCol="0"/>
        <a:lstStyle/>
        <a:p>
          <a:pPr rtl="0"/>
          <a:endParaRPr lang="pl-PL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061D020E-2B5D-4C0D-9DFD-684837CC0BCE}" type="pres">
      <dgm:prSet presAssocID="{D44E9E87-B9B9-4324-8110-FB781FB2AAA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98F6F3C-42F1-48FA-9425-25042679391F}" type="pres">
      <dgm:prSet presAssocID="{170C0135-3A94-4623-AA81-735573228628}" presName="centerShape" presStyleLbl="node0" presStyleIdx="0" presStyleCnt="1"/>
      <dgm:spPr/>
    </dgm:pt>
    <dgm:pt modelId="{5E4B35E6-EA27-424E-89EC-46D0A40F2772}" type="pres">
      <dgm:prSet presAssocID="{B8E35523-DEC4-40C5-AD71-C446E3CF02A7}" presName="node" presStyleLbl="node1" presStyleIdx="0" presStyleCnt="3">
        <dgm:presLayoutVars>
          <dgm:bulletEnabled val="1"/>
        </dgm:presLayoutVars>
      </dgm:prSet>
      <dgm:spPr/>
    </dgm:pt>
    <dgm:pt modelId="{8B180F40-4EFD-493D-838A-C88D7BCC1034}" type="pres">
      <dgm:prSet presAssocID="{B8E35523-DEC4-40C5-AD71-C446E3CF02A7}" presName="dummy" presStyleCnt="0"/>
      <dgm:spPr/>
    </dgm:pt>
    <dgm:pt modelId="{98E28826-978E-4A6B-8422-B9CC30E49F37}" type="pres">
      <dgm:prSet presAssocID="{2EEF7558-FF6A-4D97-B16B-E787F09F42D0}" presName="sibTrans" presStyleLbl="sibTrans2D1" presStyleIdx="0" presStyleCnt="3"/>
      <dgm:spPr/>
    </dgm:pt>
    <dgm:pt modelId="{8FAC1D8D-CE9C-45FC-86D2-26F007C6DD34}" type="pres">
      <dgm:prSet presAssocID="{2551E4CB-EB09-450C-9132-37387398D945}" presName="node" presStyleLbl="node1" presStyleIdx="1" presStyleCnt="3">
        <dgm:presLayoutVars>
          <dgm:bulletEnabled val="1"/>
        </dgm:presLayoutVars>
      </dgm:prSet>
      <dgm:spPr/>
    </dgm:pt>
    <dgm:pt modelId="{582D627C-FAD1-4F2D-897E-C08848385BAA}" type="pres">
      <dgm:prSet presAssocID="{2551E4CB-EB09-450C-9132-37387398D945}" presName="dummy" presStyleCnt="0"/>
      <dgm:spPr/>
    </dgm:pt>
    <dgm:pt modelId="{7BB1C934-CD6E-4389-AB60-D55326BC8302}" type="pres">
      <dgm:prSet presAssocID="{B47B7453-52D0-4E8E-A0EE-5E0C42B9531D}" presName="sibTrans" presStyleLbl="sibTrans2D1" presStyleIdx="1" presStyleCnt="3"/>
      <dgm:spPr/>
    </dgm:pt>
    <dgm:pt modelId="{5D851138-FE51-4A19-A149-11A0DEA29AF5}" type="pres">
      <dgm:prSet presAssocID="{57FC35C8-C6CB-4C82-BE0F-B92E4ECAE64D}" presName="node" presStyleLbl="node1" presStyleIdx="2" presStyleCnt="3">
        <dgm:presLayoutVars>
          <dgm:bulletEnabled val="1"/>
        </dgm:presLayoutVars>
      </dgm:prSet>
      <dgm:spPr/>
    </dgm:pt>
    <dgm:pt modelId="{87F2D62F-9758-428E-A82A-F136F721FE64}" type="pres">
      <dgm:prSet presAssocID="{57FC35C8-C6CB-4C82-BE0F-B92E4ECAE64D}" presName="dummy" presStyleCnt="0"/>
      <dgm:spPr/>
    </dgm:pt>
    <dgm:pt modelId="{0162A7CA-7E03-4A22-95EF-970E5873DB72}" type="pres">
      <dgm:prSet presAssocID="{E3DD98F3-578A-483D-B82A-920BD328FE4E}" presName="sibTrans" presStyleLbl="sibTrans2D1" presStyleIdx="2" presStyleCnt="3"/>
      <dgm:spPr/>
    </dgm:pt>
  </dgm:ptLst>
  <dgm:cxnLst>
    <dgm:cxn modelId="{B410F203-BF34-4790-B774-CBB246AFFDF3}" srcId="{170C0135-3A94-4623-AA81-735573228628}" destId="{57FC35C8-C6CB-4C82-BE0F-B92E4ECAE64D}" srcOrd="2" destOrd="0" parTransId="{DCE6D27B-E846-4331-8F79-CDC1E8DDD09A}" sibTransId="{E3DD98F3-578A-483D-B82A-920BD328FE4E}"/>
    <dgm:cxn modelId="{74BF261D-E0A3-43A7-83EB-85FEEF0798DA}" srcId="{170C0135-3A94-4623-AA81-735573228628}" destId="{B8E35523-DEC4-40C5-AD71-C446E3CF02A7}" srcOrd="0" destOrd="0" parTransId="{E38275A8-6585-473D-8CD2-46E571691CE8}" sibTransId="{2EEF7558-FF6A-4D97-B16B-E787F09F42D0}"/>
    <dgm:cxn modelId="{6CDC671E-280C-428C-8CDE-020C21062DCD}" type="presOf" srcId="{B47B7453-52D0-4E8E-A0EE-5E0C42B9531D}" destId="{7BB1C934-CD6E-4389-AB60-D55326BC8302}" srcOrd="0" destOrd="0" presId="urn:microsoft.com/office/officeart/2005/8/layout/radial6"/>
    <dgm:cxn modelId="{B3242627-1817-4128-948A-586A1D28CAEC}" type="presOf" srcId="{B8E35523-DEC4-40C5-AD71-C446E3CF02A7}" destId="{5E4B35E6-EA27-424E-89EC-46D0A40F2772}" srcOrd="0" destOrd="0" presId="urn:microsoft.com/office/officeart/2005/8/layout/radial6"/>
    <dgm:cxn modelId="{8854DE2B-B2DC-403D-BBB5-9DAEAD86C05D}" type="presOf" srcId="{2551E4CB-EB09-450C-9132-37387398D945}" destId="{8FAC1D8D-CE9C-45FC-86D2-26F007C6DD34}" srcOrd="0" destOrd="0" presId="urn:microsoft.com/office/officeart/2005/8/layout/radial6"/>
    <dgm:cxn modelId="{6659EF34-3EF6-4AEC-872C-F63DB702B33C}" type="presOf" srcId="{170C0135-3A94-4623-AA81-735573228628}" destId="{698F6F3C-42F1-48FA-9425-25042679391F}" srcOrd="0" destOrd="0" presId="urn:microsoft.com/office/officeart/2005/8/layout/radial6"/>
    <dgm:cxn modelId="{12D27D35-EFB9-4862-B45A-F4ECD3DD2B5A}" type="presOf" srcId="{57FC35C8-C6CB-4C82-BE0F-B92E4ECAE64D}" destId="{5D851138-FE51-4A19-A149-11A0DEA29AF5}" srcOrd="0" destOrd="0" presId="urn:microsoft.com/office/officeart/2005/8/layout/radial6"/>
    <dgm:cxn modelId="{AC35BE37-19DB-4CD7-BE2E-6D0C18095769}" type="presOf" srcId="{2EEF7558-FF6A-4D97-B16B-E787F09F42D0}" destId="{98E28826-978E-4A6B-8422-B9CC30E49F37}" srcOrd="0" destOrd="0" presId="urn:microsoft.com/office/officeart/2005/8/layout/radial6"/>
    <dgm:cxn modelId="{61768550-6FA2-421B-BF53-22E629655CE4}" type="presOf" srcId="{D44E9E87-B9B9-4324-8110-FB781FB2AAAE}" destId="{061D020E-2B5D-4C0D-9DFD-684837CC0BCE}" srcOrd="0" destOrd="0" presId="urn:microsoft.com/office/officeart/2005/8/layout/radial6"/>
    <dgm:cxn modelId="{22A430BA-B6E0-4052-AE0E-A81596E2528E}" srcId="{D44E9E87-B9B9-4324-8110-FB781FB2AAAE}" destId="{170C0135-3A94-4623-AA81-735573228628}" srcOrd="0" destOrd="0" parTransId="{7EDBC624-DFE3-497D-829C-08721ACED330}" sibTransId="{D38474F5-0992-4D39-B19C-1F963AEBACD2}"/>
    <dgm:cxn modelId="{51173CC8-36DE-4780-A234-53464D5D6F33}" type="presOf" srcId="{E3DD98F3-578A-483D-B82A-920BD328FE4E}" destId="{0162A7CA-7E03-4A22-95EF-970E5873DB72}" srcOrd="0" destOrd="0" presId="urn:microsoft.com/office/officeart/2005/8/layout/radial6"/>
    <dgm:cxn modelId="{1C13D7DA-244F-475B-A626-FFEF1E3983D1}" srcId="{170C0135-3A94-4623-AA81-735573228628}" destId="{2551E4CB-EB09-450C-9132-37387398D945}" srcOrd="1" destOrd="0" parTransId="{FDDC1A66-5C2F-4161-9EE0-50E6AE6B3566}" sibTransId="{B47B7453-52D0-4E8E-A0EE-5E0C42B9531D}"/>
    <dgm:cxn modelId="{2006E8EE-D69C-49C4-9C1A-63E4C2D2FE70}" type="presParOf" srcId="{061D020E-2B5D-4C0D-9DFD-684837CC0BCE}" destId="{698F6F3C-42F1-48FA-9425-25042679391F}" srcOrd="0" destOrd="0" presId="urn:microsoft.com/office/officeart/2005/8/layout/radial6"/>
    <dgm:cxn modelId="{EE444B99-244F-42E7-AA40-8FD32874A39D}" type="presParOf" srcId="{061D020E-2B5D-4C0D-9DFD-684837CC0BCE}" destId="{5E4B35E6-EA27-424E-89EC-46D0A40F2772}" srcOrd="1" destOrd="0" presId="urn:microsoft.com/office/officeart/2005/8/layout/radial6"/>
    <dgm:cxn modelId="{99419F13-53BB-4729-8707-844D77FAB6C9}" type="presParOf" srcId="{061D020E-2B5D-4C0D-9DFD-684837CC0BCE}" destId="{8B180F40-4EFD-493D-838A-C88D7BCC1034}" srcOrd="2" destOrd="0" presId="urn:microsoft.com/office/officeart/2005/8/layout/radial6"/>
    <dgm:cxn modelId="{72F9C11E-349E-41A4-8872-970B174ACBCC}" type="presParOf" srcId="{061D020E-2B5D-4C0D-9DFD-684837CC0BCE}" destId="{98E28826-978E-4A6B-8422-B9CC30E49F37}" srcOrd="3" destOrd="0" presId="urn:microsoft.com/office/officeart/2005/8/layout/radial6"/>
    <dgm:cxn modelId="{C371A4E7-D97D-4C5F-A2DA-7F6E5149F6DF}" type="presParOf" srcId="{061D020E-2B5D-4C0D-9DFD-684837CC0BCE}" destId="{8FAC1D8D-CE9C-45FC-86D2-26F007C6DD34}" srcOrd="4" destOrd="0" presId="urn:microsoft.com/office/officeart/2005/8/layout/radial6"/>
    <dgm:cxn modelId="{B5A8D312-8F6F-4318-93AB-0CB2020E478A}" type="presParOf" srcId="{061D020E-2B5D-4C0D-9DFD-684837CC0BCE}" destId="{582D627C-FAD1-4F2D-897E-C08848385BAA}" srcOrd="5" destOrd="0" presId="urn:microsoft.com/office/officeart/2005/8/layout/radial6"/>
    <dgm:cxn modelId="{7E8E1789-B60B-4405-8CD8-D17C409DA86A}" type="presParOf" srcId="{061D020E-2B5D-4C0D-9DFD-684837CC0BCE}" destId="{7BB1C934-CD6E-4389-AB60-D55326BC8302}" srcOrd="6" destOrd="0" presId="urn:microsoft.com/office/officeart/2005/8/layout/radial6"/>
    <dgm:cxn modelId="{A0E89A57-7782-4D03-A9CB-2788C16E7736}" type="presParOf" srcId="{061D020E-2B5D-4C0D-9DFD-684837CC0BCE}" destId="{5D851138-FE51-4A19-A149-11A0DEA29AF5}" srcOrd="7" destOrd="0" presId="urn:microsoft.com/office/officeart/2005/8/layout/radial6"/>
    <dgm:cxn modelId="{AD4ADAE1-D633-4009-8B9D-2CEF29E3F76C}" type="presParOf" srcId="{061D020E-2B5D-4C0D-9DFD-684837CC0BCE}" destId="{87F2D62F-9758-428E-A82A-F136F721FE64}" srcOrd="8" destOrd="0" presId="urn:microsoft.com/office/officeart/2005/8/layout/radial6"/>
    <dgm:cxn modelId="{6143C6D3-B1F0-4A53-B4E2-F06938629FAC}" type="presParOf" srcId="{061D020E-2B5D-4C0D-9DFD-684837CC0BCE}" destId="{0162A7CA-7E03-4A22-95EF-970E5873DB7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981283-EBF2-47B8-8B70-39A7698035E0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7E04762A-26EB-4794-B60E-AB7E80389E66}">
      <dgm:prSet phldrT="[Tekst]" custT="1"/>
      <dgm:spPr/>
      <dgm:t>
        <a:bodyPr/>
        <a:lstStyle/>
        <a:p>
          <a:r>
            <a:rPr lang="pl-PL" sz="1600" cap="all" baseline="0" dirty="0"/>
            <a:t>zakupy bez wychodzenia z domu</a:t>
          </a:r>
        </a:p>
      </dgm:t>
    </dgm:pt>
    <dgm:pt modelId="{CEDF5014-C813-4A37-B5DF-C06B64D258A5}" type="parTrans" cxnId="{9330227B-DDBC-4842-A9BA-B64F7EB7C206}">
      <dgm:prSet/>
      <dgm:spPr/>
      <dgm:t>
        <a:bodyPr/>
        <a:lstStyle/>
        <a:p>
          <a:endParaRPr lang="pl-PL" sz="1600" cap="all" baseline="0">
            <a:solidFill>
              <a:schemeClr val="tx1"/>
            </a:solidFill>
          </a:endParaRPr>
        </a:p>
      </dgm:t>
    </dgm:pt>
    <dgm:pt modelId="{3AA5EBFA-E696-4A87-B3C8-557C420F81AA}" type="sibTrans" cxnId="{9330227B-DDBC-4842-A9BA-B64F7EB7C206}">
      <dgm:prSet/>
      <dgm:spPr/>
      <dgm:t>
        <a:bodyPr/>
        <a:lstStyle/>
        <a:p>
          <a:endParaRPr lang="pl-PL" sz="1600" cap="all" baseline="0">
            <a:solidFill>
              <a:schemeClr val="tx1"/>
            </a:solidFill>
          </a:endParaRPr>
        </a:p>
      </dgm:t>
    </dgm:pt>
    <dgm:pt modelId="{94505385-D2E1-4EAA-9495-9A4468F860E9}">
      <dgm:prSet phldrT="[Tekst]" custT="1"/>
      <dgm:spPr/>
      <dgm:t>
        <a:bodyPr/>
        <a:lstStyle/>
        <a:p>
          <a:r>
            <a:rPr lang="pl-PL" sz="1600" cap="all" baseline="0"/>
            <a:t>dostawa możliwa tego samego dnia o wybranej godzinie</a:t>
          </a:r>
          <a:endParaRPr lang="pl-PL" sz="1600" cap="all" baseline="0" dirty="0"/>
        </a:p>
      </dgm:t>
    </dgm:pt>
    <dgm:pt modelId="{DBA8F0F4-99D8-4A8E-921A-4A8700F3D307}" type="parTrans" cxnId="{FFD7C3A7-3380-47E2-8BB0-1DDE755AC922}">
      <dgm:prSet/>
      <dgm:spPr/>
      <dgm:t>
        <a:bodyPr/>
        <a:lstStyle/>
        <a:p>
          <a:endParaRPr lang="pl-PL" sz="1600" cap="all" baseline="0">
            <a:solidFill>
              <a:schemeClr val="tx1"/>
            </a:solidFill>
          </a:endParaRPr>
        </a:p>
      </dgm:t>
    </dgm:pt>
    <dgm:pt modelId="{65128C84-F4F5-4AB4-B40B-3638F3659172}" type="sibTrans" cxnId="{FFD7C3A7-3380-47E2-8BB0-1DDE755AC922}">
      <dgm:prSet/>
      <dgm:spPr/>
      <dgm:t>
        <a:bodyPr/>
        <a:lstStyle/>
        <a:p>
          <a:endParaRPr lang="pl-PL" sz="1600" cap="all" baseline="0">
            <a:solidFill>
              <a:schemeClr val="tx1"/>
            </a:solidFill>
          </a:endParaRPr>
        </a:p>
      </dgm:t>
    </dgm:pt>
    <dgm:pt modelId="{9F6D68AB-2753-4170-89BC-8B9FCC85BE8D}">
      <dgm:prSet phldrT="[Tekst]" custT="1"/>
      <dgm:spPr/>
      <dgm:t>
        <a:bodyPr/>
        <a:lstStyle/>
        <a:p>
          <a:r>
            <a:rPr lang="pl-PL" sz="1600" cap="all" baseline="0"/>
            <a:t>dostawa pod same drzwi</a:t>
          </a:r>
          <a:endParaRPr lang="pl-PL" sz="1600" cap="all" baseline="0" dirty="0"/>
        </a:p>
      </dgm:t>
    </dgm:pt>
    <dgm:pt modelId="{23889664-5A15-4C0E-88A5-2385237ED41C}" type="parTrans" cxnId="{67948089-A5A2-4978-BCCD-E63ADA8F70AA}">
      <dgm:prSet/>
      <dgm:spPr/>
      <dgm:t>
        <a:bodyPr/>
        <a:lstStyle/>
        <a:p>
          <a:endParaRPr lang="pl-PL" sz="1600" cap="all" baseline="0">
            <a:solidFill>
              <a:schemeClr val="tx1"/>
            </a:solidFill>
          </a:endParaRPr>
        </a:p>
      </dgm:t>
    </dgm:pt>
    <dgm:pt modelId="{7A8BF17E-CE58-4917-A0B3-7E9B9EAFC1B4}" type="sibTrans" cxnId="{67948089-A5A2-4978-BCCD-E63ADA8F70AA}">
      <dgm:prSet/>
      <dgm:spPr/>
      <dgm:t>
        <a:bodyPr/>
        <a:lstStyle/>
        <a:p>
          <a:endParaRPr lang="pl-PL" sz="1600" cap="all" baseline="0">
            <a:solidFill>
              <a:schemeClr val="tx1"/>
            </a:solidFill>
          </a:endParaRPr>
        </a:p>
      </dgm:t>
    </dgm:pt>
    <dgm:pt modelId="{B245E394-98E1-44F8-A8CE-1E3A66B6CD4D}">
      <dgm:prSet custT="1"/>
      <dgm:spPr/>
      <dgm:t>
        <a:bodyPr/>
        <a:lstStyle/>
        <a:p>
          <a:r>
            <a:rPr lang="pl-PL" sz="1600" cap="all" baseline="0"/>
            <a:t>darmowa dostawa przy zakupach powyżej 250,00 PLN</a:t>
          </a:r>
          <a:endParaRPr lang="pl-PL" sz="1600" cap="all" baseline="0" dirty="0"/>
        </a:p>
      </dgm:t>
    </dgm:pt>
    <dgm:pt modelId="{7CC686C7-56C2-4CF5-991F-EAB067B08D5C}" type="parTrans" cxnId="{51A2C585-6E30-4C30-84AC-EB10A221A54D}">
      <dgm:prSet/>
      <dgm:spPr/>
      <dgm:t>
        <a:bodyPr/>
        <a:lstStyle/>
        <a:p>
          <a:endParaRPr lang="pl-PL" sz="1600" cap="all" baseline="0">
            <a:solidFill>
              <a:schemeClr val="tx1"/>
            </a:solidFill>
          </a:endParaRPr>
        </a:p>
      </dgm:t>
    </dgm:pt>
    <dgm:pt modelId="{48ACE3AA-4203-4C7F-B3CE-B8E85B6DE7F3}" type="sibTrans" cxnId="{51A2C585-6E30-4C30-84AC-EB10A221A54D}">
      <dgm:prSet/>
      <dgm:spPr/>
      <dgm:t>
        <a:bodyPr/>
        <a:lstStyle/>
        <a:p>
          <a:endParaRPr lang="pl-PL" sz="1600" cap="all" baseline="0">
            <a:solidFill>
              <a:schemeClr val="tx1"/>
            </a:solidFill>
          </a:endParaRPr>
        </a:p>
      </dgm:t>
    </dgm:pt>
    <dgm:pt modelId="{14BF06DA-FE84-4BF1-956C-68BF9748F0AF}">
      <dgm:prSet custT="1"/>
      <dgm:spPr/>
      <dgm:t>
        <a:bodyPr/>
        <a:lstStyle/>
        <a:p>
          <a:r>
            <a:rPr lang="pl-PL" sz="1600" cap="all" baseline="0"/>
            <a:t>Koszt dostawy nie wyższy niż 19,90 PLN</a:t>
          </a:r>
          <a:endParaRPr lang="pl-PL" sz="1600" cap="all" baseline="0" dirty="0"/>
        </a:p>
      </dgm:t>
    </dgm:pt>
    <dgm:pt modelId="{0292EA62-E778-4A25-AA8F-411F38ADE65B}" type="parTrans" cxnId="{0F0F877C-420B-4960-A3AD-8A37CDE46701}">
      <dgm:prSet/>
      <dgm:spPr/>
      <dgm:t>
        <a:bodyPr/>
        <a:lstStyle/>
        <a:p>
          <a:endParaRPr lang="pl-PL" sz="1600" cap="all" baseline="0">
            <a:solidFill>
              <a:schemeClr val="tx1"/>
            </a:solidFill>
          </a:endParaRPr>
        </a:p>
      </dgm:t>
    </dgm:pt>
    <dgm:pt modelId="{A8E6B205-D6C7-49F2-9F22-5DC3E6CC0803}" type="sibTrans" cxnId="{0F0F877C-420B-4960-A3AD-8A37CDE46701}">
      <dgm:prSet/>
      <dgm:spPr/>
      <dgm:t>
        <a:bodyPr/>
        <a:lstStyle/>
        <a:p>
          <a:endParaRPr lang="pl-PL" sz="1600" cap="all" baseline="0">
            <a:solidFill>
              <a:schemeClr val="tx1"/>
            </a:solidFill>
          </a:endParaRPr>
        </a:p>
      </dgm:t>
    </dgm:pt>
    <dgm:pt modelId="{EC961D9E-84B5-4753-BEC2-4547766F0A33}" type="pres">
      <dgm:prSet presAssocID="{89981283-EBF2-47B8-8B70-39A7698035E0}" presName="linear" presStyleCnt="0">
        <dgm:presLayoutVars>
          <dgm:dir/>
          <dgm:animLvl val="lvl"/>
          <dgm:resizeHandles val="exact"/>
        </dgm:presLayoutVars>
      </dgm:prSet>
      <dgm:spPr/>
    </dgm:pt>
    <dgm:pt modelId="{BDAEA566-D5A4-410B-9F24-DBCF04DDF5D4}" type="pres">
      <dgm:prSet presAssocID="{7E04762A-26EB-4794-B60E-AB7E80389E66}" presName="parentLin" presStyleCnt="0"/>
      <dgm:spPr/>
    </dgm:pt>
    <dgm:pt modelId="{7897A1E9-C159-49C0-9020-FCB5BDAB0567}" type="pres">
      <dgm:prSet presAssocID="{7E04762A-26EB-4794-B60E-AB7E80389E66}" presName="parentLeftMargin" presStyleLbl="node1" presStyleIdx="0" presStyleCnt="5"/>
      <dgm:spPr/>
    </dgm:pt>
    <dgm:pt modelId="{410CBD7C-C9D5-41CA-9C03-C2F643243A81}" type="pres">
      <dgm:prSet presAssocID="{7E04762A-26EB-4794-B60E-AB7E80389E66}" presName="parentText" presStyleLbl="node1" presStyleIdx="0" presStyleCnt="5" custLinFactNeighborX="-15754" custLinFactNeighborY="-10864">
        <dgm:presLayoutVars>
          <dgm:chMax val="0"/>
          <dgm:bulletEnabled val="1"/>
        </dgm:presLayoutVars>
      </dgm:prSet>
      <dgm:spPr/>
    </dgm:pt>
    <dgm:pt modelId="{D3894119-3C14-4C30-8765-A8576743DAC7}" type="pres">
      <dgm:prSet presAssocID="{7E04762A-26EB-4794-B60E-AB7E80389E66}" presName="negativeSpace" presStyleCnt="0"/>
      <dgm:spPr/>
    </dgm:pt>
    <dgm:pt modelId="{5AAFA339-618B-4C66-8ADA-BE40024B62AE}" type="pres">
      <dgm:prSet presAssocID="{7E04762A-26EB-4794-B60E-AB7E80389E66}" presName="childText" presStyleLbl="conFgAcc1" presStyleIdx="0" presStyleCnt="5">
        <dgm:presLayoutVars>
          <dgm:bulletEnabled val="1"/>
        </dgm:presLayoutVars>
      </dgm:prSet>
      <dgm:spPr/>
    </dgm:pt>
    <dgm:pt modelId="{88CCD527-E2B3-47C9-B44B-9351CFB0E3B1}" type="pres">
      <dgm:prSet presAssocID="{3AA5EBFA-E696-4A87-B3C8-557C420F81AA}" presName="spaceBetweenRectangles" presStyleCnt="0"/>
      <dgm:spPr/>
    </dgm:pt>
    <dgm:pt modelId="{717F59F3-6C43-4E0E-A39D-D2AB7884398B}" type="pres">
      <dgm:prSet presAssocID="{94505385-D2E1-4EAA-9495-9A4468F860E9}" presName="parentLin" presStyleCnt="0"/>
      <dgm:spPr/>
    </dgm:pt>
    <dgm:pt modelId="{C4180DB5-6AF6-418C-B295-F22FE5435A78}" type="pres">
      <dgm:prSet presAssocID="{94505385-D2E1-4EAA-9495-9A4468F860E9}" presName="parentLeftMargin" presStyleLbl="node1" presStyleIdx="0" presStyleCnt="5"/>
      <dgm:spPr/>
    </dgm:pt>
    <dgm:pt modelId="{34C9A249-21F5-4712-B5A6-403FC02F3519}" type="pres">
      <dgm:prSet presAssocID="{94505385-D2E1-4EAA-9495-9A4468F860E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25652EA-80F0-4062-A440-D401288E6B05}" type="pres">
      <dgm:prSet presAssocID="{94505385-D2E1-4EAA-9495-9A4468F860E9}" presName="negativeSpace" presStyleCnt="0"/>
      <dgm:spPr/>
    </dgm:pt>
    <dgm:pt modelId="{7BB76051-A855-45F4-AC46-9A088930E359}" type="pres">
      <dgm:prSet presAssocID="{94505385-D2E1-4EAA-9495-9A4468F860E9}" presName="childText" presStyleLbl="conFgAcc1" presStyleIdx="1" presStyleCnt="5">
        <dgm:presLayoutVars>
          <dgm:bulletEnabled val="1"/>
        </dgm:presLayoutVars>
      </dgm:prSet>
      <dgm:spPr/>
    </dgm:pt>
    <dgm:pt modelId="{7516A9FA-FB32-4E76-A0EF-C8DFE9AC6B77}" type="pres">
      <dgm:prSet presAssocID="{65128C84-F4F5-4AB4-B40B-3638F3659172}" presName="spaceBetweenRectangles" presStyleCnt="0"/>
      <dgm:spPr/>
    </dgm:pt>
    <dgm:pt modelId="{050F7197-F214-4D34-85EC-7DCE43D9E83B}" type="pres">
      <dgm:prSet presAssocID="{9F6D68AB-2753-4170-89BC-8B9FCC85BE8D}" presName="parentLin" presStyleCnt="0"/>
      <dgm:spPr/>
    </dgm:pt>
    <dgm:pt modelId="{4F423228-911D-4F5A-9050-C69390FA54AC}" type="pres">
      <dgm:prSet presAssocID="{9F6D68AB-2753-4170-89BC-8B9FCC85BE8D}" presName="parentLeftMargin" presStyleLbl="node1" presStyleIdx="1" presStyleCnt="5"/>
      <dgm:spPr/>
    </dgm:pt>
    <dgm:pt modelId="{56968BE8-5DAA-4F7A-ADF8-8648A8760159}" type="pres">
      <dgm:prSet presAssocID="{9F6D68AB-2753-4170-89BC-8B9FCC85BE8D}" presName="parentText" presStyleLbl="node1" presStyleIdx="2" presStyleCnt="5" custLinFactNeighborX="-984" custLinFactNeighborY="3408">
        <dgm:presLayoutVars>
          <dgm:chMax val="0"/>
          <dgm:bulletEnabled val="1"/>
        </dgm:presLayoutVars>
      </dgm:prSet>
      <dgm:spPr/>
    </dgm:pt>
    <dgm:pt modelId="{AE1A52E8-A5A2-48CB-9468-35A2E24979C4}" type="pres">
      <dgm:prSet presAssocID="{9F6D68AB-2753-4170-89BC-8B9FCC85BE8D}" presName="negativeSpace" presStyleCnt="0"/>
      <dgm:spPr/>
    </dgm:pt>
    <dgm:pt modelId="{A964C643-4DE6-4FCB-8EA3-C2DB2B1B0C70}" type="pres">
      <dgm:prSet presAssocID="{9F6D68AB-2753-4170-89BC-8B9FCC85BE8D}" presName="childText" presStyleLbl="conFgAcc1" presStyleIdx="2" presStyleCnt="5">
        <dgm:presLayoutVars>
          <dgm:bulletEnabled val="1"/>
        </dgm:presLayoutVars>
      </dgm:prSet>
      <dgm:spPr/>
    </dgm:pt>
    <dgm:pt modelId="{C881FDA3-D7F6-41BE-B0FD-35AE5A4BB438}" type="pres">
      <dgm:prSet presAssocID="{7A8BF17E-CE58-4917-A0B3-7E9B9EAFC1B4}" presName="spaceBetweenRectangles" presStyleCnt="0"/>
      <dgm:spPr/>
    </dgm:pt>
    <dgm:pt modelId="{1FD17F15-066C-4A09-BBDA-8A6EC9CAA8E1}" type="pres">
      <dgm:prSet presAssocID="{B245E394-98E1-44F8-A8CE-1E3A66B6CD4D}" presName="parentLin" presStyleCnt="0"/>
      <dgm:spPr/>
    </dgm:pt>
    <dgm:pt modelId="{6C3EFEED-EE8B-4A5D-99E7-02F2A1BA2C96}" type="pres">
      <dgm:prSet presAssocID="{B245E394-98E1-44F8-A8CE-1E3A66B6CD4D}" presName="parentLeftMargin" presStyleLbl="node1" presStyleIdx="2" presStyleCnt="5"/>
      <dgm:spPr/>
    </dgm:pt>
    <dgm:pt modelId="{B25912A1-7158-4444-B811-47C7D902691A}" type="pres">
      <dgm:prSet presAssocID="{B245E394-98E1-44F8-A8CE-1E3A66B6CD4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E597780-9441-4BE8-A093-8F3A24073FA2}" type="pres">
      <dgm:prSet presAssocID="{B245E394-98E1-44F8-A8CE-1E3A66B6CD4D}" presName="negativeSpace" presStyleCnt="0"/>
      <dgm:spPr/>
    </dgm:pt>
    <dgm:pt modelId="{86F7AB72-D335-423F-9B59-A5824DF650B2}" type="pres">
      <dgm:prSet presAssocID="{B245E394-98E1-44F8-A8CE-1E3A66B6CD4D}" presName="childText" presStyleLbl="conFgAcc1" presStyleIdx="3" presStyleCnt="5">
        <dgm:presLayoutVars>
          <dgm:bulletEnabled val="1"/>
        </dgm:presLayoutVars>
      </dgm:prSet>
      <dgm:spPr/>
    </dgm:pt>
    <dgm:pt modelId="{542807F9-2EAE-402A-BD31-5B4A7060E165}" type="pres">
      <dgm:prSet presAssocID="{48ACE3AA-4203-4C7F-B3CE-B8E85B6DE7F3}" presName="spaceBetweenRectangles" presStyleCnt="0"/>
      <dgm:spPr/>
    </dgm:pt>
    <dgm:pt modelId="{BF621950-5289-454D-BC44-D0E3B1BDFBBC}" type="pres">
      <dgm:prSet presAssocID="{14BF06DA-FE84-4BF1-956C-68BF9748F0AF}" presName="parentLin" presStyleCnt="0"/>
      <dgm:spPr/>
    </dgm:pt>
    <dgm:pt modelId="{E8F7575A-DE2F-4F32-A6CC-631CF693CCB8}" type="pres">
      <dgm:prSet presAssocID="{14BF06DA-FE84-4BF1-956C-68BF9748F0AF}" presName="parentLeftMargin" presStyleLbl="node1" presStyleIdx="3" presStyleCnt="5"/>
      <dgm:spPr/>
    </dgm:pt>
    <dgm:pt modelId="{4D5DAE63-B87E-4B5E-BB2E-4A8113C36D39}" type="pres">
      <dgm:prSet presAssocID="{14BF06DA-FE84-4BF1-956C-68BF9748F0A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A0520A7-5328-49E8-806F-6286012D7A5A}" type="pres">
      <dgm:prSet presAssocID="{14BF06DA-FE84-4BF1-956C-68BF9748F0AF}" presName="negativeSpace" presStyleCnt="0"/>
      <dgm:spPr/>
    </dgm:pt>
    <dgm:pt modelId="{C0CC2DBF-5C0D-4305-BDEF-2BF3F833BE10}" type="pres">
      <dgm:prSet presAssocID="{14BF06DA-FE84-4BF1-956C-68BF9748F0A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A1C8F09-8611-4713-B27E-0CD5DF55F189}" type="presOf" srcId="{9F6D68AB-2753-4170-89BC-8B9FCC85BE8D}" destId="{4F423228-911D-4F5A-9050-C69390FA54AC}" srcOrd="0" destOrd="0" presId="urn:microsoft.com/office/officeart/2005/8/layout/list1"/>
    <dgm:cxn modelId="{E86DC728-6016-42A0-BA05-C94955E4C95F}" type="presOf" srcId="{89981283-EBF2-47B8-8B70-39A7698035E0}" destId="{EC961D9E-84B5-4753-BEC2-4547766F0A33}" srcOrd="0" destOrd="0" presId="urn:microsoft.com/office/officeart/2005/8/layout/list1"/>
    <dgm:cxn modelId="{AC3A7768-E4AA-46F1-8E0F-5C5D6E0378F4}" type="presOf" srcId="{7E04762A-26EB-4794-B60E-AB7E80389E66}" destId="{410CBD7C-C9D5-41CA-9C03-C2F643243A81}" srcOrd="1" destOrd="0" presId="urn:microsoft.com/office/officeart/2005/8/layout/list1"/>
    <dgm:cxn modelId="{20B99249-53C1-46EF-A951-D64CEC653E30}" type="presOf" srcId="{9F6D68AB-2753-4170-89BC-8B9FCC85BE8D}" destId="{56968BE8-5DAA-4F7A-ADF8-8648A8760159}" srcOrd="1" destOrd="0" presId="urn:microsoft.com/office/officeart/2005/8/layout/list1"/>
    <dgm:cxn modelId="{FD74DF57-CB36-44EC-A25E-749E14A614E3}" type="presOf" srcId="{B245E394-98E1-44F8-A8CE-1E3A66B6CD4D}" destId="{6C3EFEED-EE8B-4A5D-99E7-02F2A1BA2C96}" srcOrd="0" destOrd="0" presId="urn:microsoft.com/office/officeart/2005/8/layout/list1"/>
    <dgm:cxn modelId="{9330227B-DDBC-4842-A9BA-B64F7EB7C206}" srcId="{89981283-EBF2-47B8-8B70-39A7698035E0}" destId="{7E04762A-26EB-4794-B60E-AB7E80389E66}" srcOrd="0" destOrd="0" parTransId="{CEDF5014-C813-4A37-B5DF-C06B64D258A5}" sibTransId="{3AA5EBFA-E696-4A87-B3C8-557C420F81AA}"/>
    <dgm:cxn modelId="{0F0F877C-420B-4960-A3AD-8A37CDE46701}" srcId="{89981283-EBF2-47B8-8B70-39A7698035E0}" destId="{14BF06DA-FE84-4BF1-956C-68BF9748F0AF}" srcOrd="4" destOrd="0" parTransId="{0292EA62-E778-4A25-AA8F-411F38ADE65B}" sibTransId="{A8E6B205-D6C7-49F2-9F22-5DC3E6CC0803}"/>
    <dgm:cxn modelId="{51A2C585-6E30-4C30-84AC-EB10A221A54D}" srcId="{89981283-EBF2-47B8-8B70-39A7698035E0}" destId="{B245E394-98E1-44F8-A8CE-1E3A66B6CD4D}" srcOrd="3" destOrd="0" parTransId="{7CC686C7-56C2-4CF5-991F-EAB067B08D5C}" sibTransId="{48ACE3AA-4203-4C7F-B3CE-B8E85B6DE7F3}"/>
    <dgm:cxn modelId="{67948089-A5A2-4978-BCCD-E63ADA8F70AA}" srcId="{89981283-EBF2-47B8-8B70-39A7698035E0}" destId="{9F6D68AB-2753-4170-89BC-8B9FCC85BE8D}" srcOrd="2" destOrd="0" parTransId="{23889664-5A15-4C0E-88A5-2385237ED41C}" sibTransId="{7A8BF17E-CE58-4917-A0B3-7E9B9EAFC1B4}"/>
    <dgm:cxn modelId="{5DAF4F91-E343-406C-AE4D-54A5B23DFFA2}" type="presOf" srcId="{7E04762A-26EB-4794-B60E-AB7E80389E66}" destId="{7897A1E9-C159-49C0-9020-FCB5BDAB0567}" srcOrd="0" destOrd="0" presId="urn:microsoft.com/office/officeart/2005/8/layout/list1"/>
    <dgm:cxn modelId="{58E19FA7-56AF-48B0-A01B-D62F55E351B0}" type="presOf" srcId="{14BF06DA-FE84-4BF1-956C-68BF9748F0AF}" destId="{4D5DAE63-B87E-4B5E-BB2E-4A8113C36D39}" srcOrd="1" destOrd="0" presId="urn:microsoft.com/office/officeart/2005/8/layout/list1"/>
    <dgm:cxn modelId="{FFD7C3A7-3380-47E2-8BB0-1DDE755AC922}" srcId="{89981283-EBF2-47B8-8B70-39A7698035E0}" destId="{94505385-D2E1-4EAA-9495-9A4468F860E9}" srcOrd="1" destOrd="0" parTransId="{DBA8F0F4-99D8-4A8E-921A-4A8700F3D307}" sibTransId="{65128C84-F4F5-4AB4-B40B-3638F3659172}"/>
    <dgm:cxn modelId="{8C10ABAB-001A-4B57-B739-1410F1AA0036}" type="presOf" srcId="{14BF06DA-FE84-4BF1-956C-68BF9748F0AF}" destId="{E8F7575A-DE2F-4F32-A6CC-631CF693CCB8}" srcOrd="0" destOrd="0" presId="urn:microsoft.com/office/officeart/2005/8/layout/list1"/>
    <dgm:cxn modelId="{F3BC1FCF-C757-4F66-9E5C-9B76E06ACBCD}" type="presOf" srcId="{94505385-D2E1-4EAA-9495-9A4468F860E9}" destId="{34C9A249-21F5-4712-B5A6-403FC02F3519}" srcOrd="1" destOrd="0" presId="urn:microsoft.com/office/officeart/2005/8/layout/list1"/>
    <dgm:cxn modelId="{FCDE97DD-B810-4585-A46B-C52FACBC2244}" type="presOf" srcId="{94505385-D2E1-4EAA-9495-9A4468F860E9}" destId="{C4180DB5-6AF6-418C-B295-F22FE5435A78}" srcOrd="0" destOrd="0" presId="urn:microsoft.com/office/officeart/2005/8/layout/list1"/>
    <dgm:cxn modelId="{5344BAF3-0CE9-4806-AA1E-03979DC64E60}" type="presOf" srcId="{B245E394-98E1-44F8-A8CE-1E3A66B6CD4D}" destId="{B25912A1-7158-4444-B811-47C7D902691A}" srcOrd="1" destOrd="0" presId="urn:microsoft.com/office/officeart/2005/8/layout/list1"/>
    <dgm:cxn modelId="{9018EB43-6633-42C0-A13C-176688A6E81A}" type="presParOf" srcId="{EC961D9E-84B5-4753-BEC2-4547766F0A33}" destId="{BDAEA566-D5A4-410B-9F24-DBCF04DDF5D4}" srcOrd="0" destOrd="0" presId="urn:microsoft.com/office/officeart/2005/8/layout/list1"/>
    <dgm:cxn modelId="{F173D26D-F5BC-4F56-8C7A-D8296C06EF71}" type="presParOf" srcId="{BDAEA566-D5A4-410B-9F24-DBCF04DDF5D4}" destId="{7897A1E9-C159-49C0-9020-FCB5BDAB0567}" srcOrd="0" destOrd="0" presId="urn:microsoft.com/office/officeart/2005/8/layout/list1"/>
    <dgm:cxn modelId="{41710EFC-F8BB-4D88-9E6B-3848DC4AEE67}" type="presParOf" srcId="{BDAEA566-D5A4-410B-9F24-DBCF04DDF5D4}" destId="{410CBD7C-C9D5-41CA-9C03-C2F643243A81}" srcOrd="1" destOrd="0" presId="urn:microsoft.com/office/officeart/2005/8/layout/list1"/>
    <dgm:cxn modelId="{64D55ADA-7D16-437E-B773-A173CA1BB778}" type="presParOf" srcId="{EC961D9E-84B5-4753-BEC2-4547766F0A33}" destId="{D3894119-3C14-4C30-8765-A8576743DAC7}" srcOrd="1" destOrd="0" presId="urn:microsoft.com/office/officeart/2005/8/layout/list1"/>
    <dgm:cxn modelId="{342A0144-62D7-428F-B3E4-7B2A2334BFB0}" type="presParOf" srcId="{EC961D9E-84B5-4753-BEC2-4547766F0A33}" destId="{5AAFA339-618B-4C66-8ADA-BE40024B62AE}" srcOrd="2" destOrd="0" presId="urn:microsoft.com/office/officeart/2005/8/layout/list1"/>
    <dgm:cxn modelId="{FDA5A018-2B55-4F2D-BDF6-59D1B6B0F489}" type="presParOf" srcId="{EC961D9E-84B5-4753-BEC2-4547766F0A33}" destId="{88CCD527-E2B3-47C9-B44B-9351CFB0E3B1}" srcOrd="3" destOrd="0" presId="urn:microsoft.com/office/officeart/2005/8/layout/list1"/>
    <dgm:cxn modelId="{EF547CA9-C3A4-4EB4-96DF-541B578D66D2}" type="presParOf" srcId="{EC961D9E-84B5-4753-BEC2-4547766F0A33}" destId="{717F59F3-6C43-4E0E-A39D-D2AB7884398B}" srcOrd="4" destOrd="0" presId="urn:microsoft.com/office/officeart/2005/8/layout/list1"/>
    <dgm:cxn modelId="{29E2E127-E9A0-4A35-8694-1B91E82B614A}" type="presParOf" srcId="{717F59F3-6C43-4E0E-A39D-D2AB7884398B}" destId="{C4180DB5-6AF6-418C-B295-F22FE5435A78}" srcOrd="0" destOrd="0" presId="urn:microsoft.com/office/officeart/2005/8/layout/list1"/>
    <dgm:cxn modelId="{40C9C909-1B90-45B7-A14C-FEC0D18A2FC0}" type="presParOf" srcId="{717F59F3-6C43-4E0E-A39D-D2AB7884398B}" destId="{34C9A249-21F5-4712-B5A6-403FC02F3519}" srcOrd="1" destOrd="0" presId="urn:microsoft.com/office/officeart/2005/8/layout/list1"/>
    <dgm:cxn modelId="{B6C68990-77BA-48AB-949A-57FEAF0FAC32}" type="presParOf" srcId="{EC961D9E-84B5-4753-BEC2-4547766F0A33}" destId="{425652EA-80F0-4062-A440-D401288E6B05}" srcOrd="5" destOrd="0" presId="urn:microsoft.com/office/officeart/2005/8/layout/list1"/>
    <dgm:cxn modelId="{F2716D2D-589E-4D30-9226-600206FF0E90}" type="presParOf" srcId="{EC961D9E-84B5-4753-BEC2-4547766F0A33}" destId="{7BB76051-A855-45F4-AC46-9A088930E359}" srcOrd="6" destOrd="0" presId="urn:microsoft.com/office/officeart/2005/8/layout/list1"/>
    <dgm:cxn modelId="{B98940F2-306D-4AEE-94CB-7B023597A915}" type="presParOf" srcId="{EC961D9E-84B5-4753-BEC2-4547766F0A33}" destId="{7516A9FA-FB32-4E76-A0EF-C8DFE9AC6B77}" srcOrd="7" destOrd="0" presId="urn:microsoft.com/office/officeart/2005/8/layout/list1"/>
    <dgm:cxn modelId="{AF055C6D-BE79-4026-8AD2-0818B43FE675}" type="presParOf" srcId="{EC961D9E-84B5-4753-BEC2-4547766F0A33}" destId="{050F7197-F214-4D34-85EC-7DCE43D9E83B}" srcOrd="8" destOrd="0" presId="urn:microsoft.com/office/officeart/2005/8/layout/list1"/>
    <dgm:cxn modelId="{ADE09A84-39ED-4C85-BEC0-E179C4A972D6}" type="presParOf" srcId="{050F7197-F214-4D34-85EC-7DCE43D9E83B}" destId="{4F423228-911D-4F5A-9050-C69390FA54AC}" srcOrd="0" destOrd="0" presId="urn:microsoft.com/office/officeart/2005/8/layout/list1"/>
    <dgm:cxn modelId="{A5652ADE-558B-40D7-9236-36A3FE6CA3D1}" type="presParOf" srcId="{050F7197-F214-4D34-85EC-7DCE43D9E83B}" destId="{56968BE8-5DAA-4F7A-ADF8-8648A8760159}" srcOrd="1" destOrd="0" presId="urn:microsoft.com/office/officeart/2005/8/layout/list1"/>
    <dgm:cxn modelId="{9503AE4B-24E7-4008-8A1E-DF4B627589E0}" type="presParOf" srcId="{EC961D9E-84B5-4753-BEC2-4547766F0A33}" destId="{AE1A52E8-A5A2-48CB-9468-35A2E24979C4}" srcOrd="9" destOrd="0" presId="urn:microsoft.com/office/officeart/2005/8/layout/list1"/>
    <dgm:cxn modelId="{6E6AE84B-04C8-4A40-A0C5-A0288E99851B}" type="presParOf" srcId="{EC961D9E-84B5-4753-BEC2-4547766F0A33}" destId="{A964C643-4DE6-4FCB-8EA3-C2DB2B1B0C70}" srcOrd="10" destOrd="0" presId="urn:microsoft.com/office/officeart/2005/8/layout/list1"/>
    <dgm:cxn modelId="{8D1ECAE9-9992-4334-B6CF-0688A758B0AC}" type="presParOf" srcId="{EC961D9E-84B5-4753-BEC2-4547766F0A33}" destId="{C881FDA3-D7F6-41BE-B0FD-35AE5A4BB438}" srcOrd="11" destOrd="0" presId="urn:microsoft.com/office/officeart/2005/8/layout/list1"/>
    <dgm:cxn modelId="{24E9F2DF-DE3F-480A-9E6C-F95BFAE0F634}" type="presParOf" srcId="{EC961D9E-84B5-4753-BEC2-4547766F0A33}" destId="{1FD17F15-066C-4A09-BBDA-8A6EC9CAA8E1}" srcOrd="12" destOrd="0" presId="urn:microsoft.com/office/officeart/2005/8/layout/list1"/>
    <dgm:cxn modelId="{31D71B2F-AEE1-4289-8C78-7046FA77B357}" type="presParOf" srcId="{1FD17F15-066C-4A09-BBDA-8A6EC9CAA8E1}" destId="{6C3EFEED-EE8B-4A5D-99E7-02F2A1BA2C96}" srcOrd="0" destOrd="0" presId="urn:microsoft.com/office/officeart/2005/8/layout/list1"/>
    <dgm:cxn modelId="{F0232F49-50CC-40A7-96CC-5A1A07A133AC}" type="presParOf" srcId="{1FD17F15-066C-4A09-BBDA-8A6EC9CAA8E1}" destId="{B25912A1-7158-4444-B811-47C7D902691A}" srcOrd="1" destOrd="0" presId="urn:microsoft.com/office/officeart/2005/8/layout/list1"/>
    <dgm:cxn modelId="{3CE90CE1-A8FA-49A1-84EB-B9547D13021D}" type="presParOf" srcId="{EC961D9E-84B5-4753-BEC2-4547766F0A33}" destId="{EE597780-9441-4BE8-A093-8F3A24073FA2}" srcOrd="13" destOrd="0" presId="urn:microsoft.com/office/officeart/2005/8/layout/list1"/>
    <dgm:cxn modelId="{B51896AA-2F22-4E58-9DC1-88FBD19D1D48}" type="presParOf" srcId="{EC961D9E-84B5-4753-BEC2-4547766F0A33}" destId="{86F7AB72-D335-423F-9B59-A5824DF650B2}" srcOrd="14" destOrd="0" presId="urn:microsoft.com/office/officeart/2005/8/layout/list1"/>
    <dgm:cxn modelId="{0774A426-AE02-42C5-B704-B53626BA4378}" type="presParOf" srcId="{EC961D9E-84B5-4753-BEC2-4547766F0A33}" destId="{542807F9-2EAE-402A-BD31-5B4A7060E165}" srcOrd="15" destOrd="0" presId="urn:microsoft.com/office/officeart/2005/8/layout/list1"/>
    <dgm:cxn modelId="{3A48AB06-E980-4AA2-A53E-7792E7D0A113}" type="presParOf" srcId="{EC961D9E-84B5-4753-BEC2-4547766F0A33}" destId="{BF621950-5289-454D-BC44-D0E3B1BDFBBC}" srcOrd="16" destOrd="0" presId="urn:microsoft.com/office/officeart/2005/8/layout/list1"/>
    <dgm:cxn modelId="{8D644E13-0783-4995-85F3-AF57EEA1174A}" type="presParOf" srcId="{BF621950-5289-454D-BC44-D0E3B1BDFBBC}" destId="{E8F7575A-DE2F-4F32-A6CC-631CF693CCB8}" srcOrd="0" destOrd="0" presId="urn:microsoft.com/office/officeart/2005/8/layout/list1"/>
    <dgm:cxn modelId="{7E3DB75A-7A11-4D7A-B6CF-01EB57E2D871}" type="presParOf" srcId="{BF621950-5289-454D-BC44-D0E3B1BDFBBC}" destId="{4D5DAE63-B87E-4B5E-BB2E-4A8113C36D39}" srcOrd="1" destOrd="0" presId="urn:microsoft.com/office/officeart/2005/8/layout/list1"/>
    <dgm:cxn modelId="{452CE35E-D927-4A11-8842-C8EC8EE24D8A}" type="presParOf" srcId="{EC961D9E-84B5-4753-BEC2-4547766F0A33}" destId="{CA0520A7-5328-49E8-806F-6286012D7A5A}" srcOrd="17" destOrd="0" presId="urn:microsoft.com/office/officeart/2005/8/layout/list1"/>
    <dgm:cxn modelId="{196479F6-F62A-4668-A5CE-113E704DE188}" type="presParOf" srcId="{EC961D9E-84B5-4753-BEC2-4547766F0A33}" destId="{C0CC2DBF-5C0D-4305-BDEF-2BF3F833BE1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FA339-618B-4C66-8ADA-BE40024B62AE}">
      <dsp:nvSpPr>
        <dsp:cNvPr id="0" name=""/>
        <dsp:cNvSpPr/>
      </dsp:nvSpPr>
      <dsp:spPr>
        <a:xfrm>
          <a:off x="0" y="211527"/>
          <a:ext cx="10393363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0CBD7C-C9D5-41CA-9C03-C2F643243A81}">
      <dsp:nvSpPr>
        <dsp:cNvPr id="0" name=""/>
        <dsp:cNvSpPr/>
      </dsp:nvSpPr>
      <dsp:spPr>
        <a:xfrm>
          <a:off x="519668" y="4887"/>
          <a:ext cx="7275354" cy="41328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l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991" tIns="0" rIns="27499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cap="all" baseline="0"/>
            <a:t>znamy potrzeby Klienta</a:t>
          </a:r>
          <a:endParaRPr lang="pl-PL" sz="1400" kern="1200" cap="all" baseline="0" dirty="0"/>
        </a:p>
      </dsp:txBody>
      <dsp:txXfrm>
        <a:off x="539843" y="25062"/>
        <a:ext cx="7235004" cy="372930"/>
      </dsp:txXfrm>
    </dsp:sp>
    <dsp:sp modelId="{7BB76051-A855-45F4-AC46-9A088930E359}">
      <dsp:nvSpPr>
        <dsp:cNvPr id="0" name=""/>
        <dsp:cNvSpPr/>
      </dsp:nvSpPr>
      <dsp:spPr>
        <a:xfrm>
          <a:off x="0" y="846568"/>
          <a:ext cx="10393363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C9A249-21F5-4712-B5A6-403FC02F3519}">
      <dsp:nvSpPr>
        <dsp:cNvPr id="0" name=""/>
        <dsp:cNvSpPr/>
      </dsp:nvSpPr>
      <dsp:spPr>
        <a:xfrm>
          <a:off x="519668" y="639927"/>
          <a:ext cx="7275354" cy="41328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l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991" tIns="0" rIns="27499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cap="all" baseline="0"/>
            <a:t>oferujemy Klientowi produkty wysokiej jakości w atrakcyjnych cenach</a:t>
          </a:r>
        </a:p>
      </dsp:txBody>
      <dsp:txXfrm>
        <a:off x="539843" y="660102"/>
        <a:ext cx="7235004" cy="372930"/>
      </dsp:txXfrm>
    </dsp:sp>
    <dsp:sp modelId="{A964C643-4DE6-4FCB-8EA3-C2DB2B1B0C70}">
      <dsp:nvSpPr>
        <dsp:cNvPr id="0" name=""/>
        <dsp:cNvSpPr/>
      </dsp:nvSpPr>
      <dsp:spPr>
        <a:xfrm>
          <a:off x="0" y="1481608"/>
          <a:ext cx="10393363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968BE8-5DAA-4F7A-ADF8-8648A8760159}">
      <dsp:nvSpPr>
        <dsp:cNvPr id="0" name=""/>
        <dsp:cNvSpPr/>
      </dsp:nvSpPr>
      <dsp:spPr>
        <a:xfrm>
          <a:off x="519668" y="1274968"/>
          <a:ext cx="7275354" cy="41328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l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991" tIns="0" rIns="27499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cap="all" baseline="0"/>
            <a:t>dbamy o przyjazny klimat zakupów</a:t>
          </a:r>
        </a:p>
      </dsp:txBody>
      <dsp:txXfrm>
        <a:off x="539843" y="1295143"/>
        <a:ext cx="7235004" cy="372930"/>
      </dsp:txXfrm>
    </dsp:sp>
    <dsp:sp modelId="{86F7AB72-D335-423F-9B59-A5824DF650B2}">
      <dsp:nvSpPr>
        <dsp:cNvPr id="0" name=""/>
        <dsp:cNvSpPr/>
      </dsp:nvSpPr>
      <dsp:spPr>
        <a:xfrm>
          <a:off x="0" y="2116648"/>
          <a:ext cx="10393363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5912A1-7158-4444-B811-47C7D902691A}">
      <dsp:nvSpPr>
        <dsp:cNvPr id="0" name=""/>
        <dsp:cNvSpPr/>
      </dsp:nvSpPr>
      <dsp:spPr>
        <a:xfrm>
          <a:off x="519668" y="1910008"/>
          <a:ext cx="7275354" cy="41328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l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991" tIns="0" rIns="27499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cap="all" baseline="0"/>
            <a:t>zapewniamy fachową i miłą obsługę Klienta</a:t>
          </a:r>
        </a:p>
      </dsp:txBody>
      <dsp:txXfrm>
        <a:off x="539843" y="1930183"/>
        <a:ext cx="7235004" cy="372930"/>
      </dsp:txXfrm>
    </dsp:sp>
    <dsp:sp modelId="{C0CC2DBF-5C0D-4305-BDEF-2BF3F833BE10}">
      <dsp:nvSpPr>
        <dsp:cNvPr id="0" name=""/>
        <dsp:cNvSpPr/>
      </dsp:nvSpPr>
      <dsp:spPr>
        <a:xfrm>
          <a:off x="0" y="2751688"/>
          <a:ext cx="10393363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5DAE63-B87E-4B5E-BB2E-4A8113C36D39}">
      <dsp:nvSpPr>
        <dsp:cNvPr id="0" name=""/>
        <dsp:cNvSpPr/>
      </dsp:nvSpPr>
      <dsp:spPr>
        <a:xfrm>
          <a:off x="519668" y="2545048"/>
          <a:ext cx="7275354" cy="41328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l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991" tIns="0" rIns="27499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cap="all" baseline="0"/>
            <a:t>umożliwiamy Klientowi wygodną samoobsługę</a:t>
          </a:r>
        </a:p>
      </dsp:txBody>
      <dsp:txXfrm>
        <a:off x="539843" y="2565223"/>
        <a:ext cx="7235004" cy="372930"/>
      </dsp:txXfrm>
    </dsp:sp>
    <dsp:sp modelId="{832DC4D4-0FBD-4E06-BFB1-4C4C73FBD6AE}">
      <dsp:nvSpPr>
        <dsp:cNvPr id="0" name=""/>
        <dsp:cNvSpPr/>
      </dsp:nvSpPr>
      <dsp:spPr>
        <a:xfrm>
          <a:off x="0" y="3386728"/>
          <a:ext cx="10393363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BED50E-8F15-4BF7-B2E0-8E8785C73D9A}">
      <dsp:nvSpPr>
        <dsp:cNvPr id="0" name=""/>
        <dsp:cNvSpPr/>
      </dsp:nvSpPr>
      <dsp:spPr>
        <a:xfrm>
          <a:off x="519668" y="3180088"/>
          <a:ext cx="7275354" cy="41328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l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991" tIns="0" rIns="27499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cap="all" baseline="0"/>
            <a:t>organizujemy cykliczne akcje promocyjne</a:t>
          </a:r>
        </a:p>
      </dsp:txBody>
      <dsp:txXfrm>
        <a:off x="539843" y="3200263"/>
        <a:ext cx="7235004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A7CA-7E03-4A22-95EF-970E5873DB72}">
      <dsp:nvSpPr>
        <dsp:cNvPr id="0" name=""/>
        <dsp:cNvSpPr/>
      </dsp:nvSpPr>
      <dsp:spPr>
        <a:xfrm>
          <a:off x="554893" y="564188"/>
          <a:ext cx="3765425" cy="3765425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1C934-CD6E-4389-AB60-D55326BC8302}">
      <dsp:nvSpPr>
        <dsp:cNvPr id="0" name=""/>
        <dsp:cNvSpPr/>
      </dsp:nvSpPr>
      <dsp:spPr>
        <a:xfrm>
          <a:off x="554893" y="564188"/>
          <a:ext cx="3765425" cy="3765425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28826-978E-4A6B-8422-B9CC30E49F37}">
      <dsp:nvSpPr>
        <dsp:cNvPr id="0" name=""/>
        <dsp:cNvSpPr/>
      </dsp:nvSpPr>
      <dsp:spPr>
        <a:xfrm>
          <a:off x="554893" y="564188"/>
          <a:ext cx="3765425" cy="3765425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F6F3C-42F1-48FA-9425-25042679391F}">
      <dsp:nvSpPr>
        <dsp:cNvPr id="0" name=""/>
        <dsp:cNvSpPr/>
      </dsp:nvSpPr>
      <dsp:spPr>
        <a:xfrm>
          <a:off x="1571113" y="1580408"/>
          <a:ext cx="1732985" cy="1732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noProof="0" dirty="0"/>
            <a:t>Założyciel</a:t>
          </a:r>
          <a:br>
            <a:rPr lang="pl-PL" sz="2200" kern="1200" noProof="0" dirty="0"/>
          </a:br>
          <a:r>
            <a:rPr lang="pl-PL" sz="2200" kern="1200" noProof="0" dirty="0"/>
            <a:t>Jerzy Piwek</a:t>
          </a:r>
        </a:p>
      </dsp:txBody>
      <dsp:txXfrm>
        <a:off x="1824903" y="1834198"/>
        <a:ext cx="1225405" cy="1225405"/>
      </dsp:txXfrm>
    </dsp:sp>
    <dsp:sp modelId="{5E4B35E6-EA27-424E-89EC-46D0A40F2772}">
      <dsp:nvSpPr>
        <dsp:cNvPr id="0" name=""/>
        <dsp:cNvSpPr/>
      </dsp:nvSpPr>
      <dsp:spPr>
        <a:xfrm>
          <a:off x="1831061" y="1314"/>
          <a:ext cx="1213089" cy="1213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noProof="0" dirty="0"/>
            <a:t>Prezes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noProof="0" dirty="0"/>
            <a:t>Paweł Piwek</a:t>
          </a:r>
        </a:p>
      </dsp:txBody>
      <dsp:txXfrm>
        <a:off x="2008714" y="178967"/>
        <a:ext cx="857783" cy="857783"/>
      </dsp:txXfrm>
    </dsp:sp>
    <dsp:sp modelId="{8FAC1D8D-CE9C-45FC-86D2-26F007C6DD34}">
      <dsp:nvSpPr>
        <dsp:cNvPr id="0" name=""/>
        <dsp:cNvSpPr/>
      </dsp:nvSpPr>
      <dsp:spPr>
        <a:xfrm>
          <a:off x="3423717" y="2759876"/>
          <a:ext cx="1213089" cy="1213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noProof="0" dirty="0"/>
            <a:t>Wiceprezes Artur Piwek</a:t>
          </a:r>
        </a:p>
      </dsp:txBody>
      <dsp:txXfrm>
        <a:off x="3601370" y="2937529"/>
        <a:ext cx="857783" cy="857783"/>
      </dsp:txXfrm>
    </dsp:sp>
    <dsp:sp modelId="{5D851138-FE51-4A19-A149-11A0DEA29AF5}">
      <dsp:nvSpPr>
        <dsp:cNvPr id="0" name=""/>
        <dsp:cNvSpPr/>
      </dsp:nvSpPr>
      <dsp:spPr>
        <a:xfrm>
          <a:off x="238404" y="2759876"/>
          <a:ext cx="1213089" cy="1213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noProof="0" dirty="0"/>
            <a:t>Członek Zarządu 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noProof="0" dirty="0"/>
            <a:t>Ilona Piwek Wojnarowska</a:t>
          </a:r>
        </a:p>
      </dsp:txBody>
      <dsp:txXfrm>
        <a:off x="416057" y="2937529"/>
        <a:ext cx="857783" cy="857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FA339-618B-4C66-8ADA-BE40024B62AE}">
      <dsp:nvSpPr>
        <dsp:cNvPr id="0" name=""/>
        <dsp:cNvSpPr/>
      </dsp:nvSpPr>
      <dsp:spPr>
        <a:xfrm>
          <a:off x="0" y="253087"/>
          <a:ext cx="9750425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0CBD7C-C9D5-41CA-9C03-C2F643243A81}">
      <dsp:nvSpPr>
        <dsp:cNvPr id="0" name=""/>
        <dsp:cNvSpPr/>
      </dsp:nvSpPr>
      <dsp:spPr>
        <a:xfrm>
          <a:off x="410717" y="0"/>
          <a:ext cx="6825297" cy="442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l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980" tIns="0" rIns="2579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cap="all" baseline="0" dirty="0"/>
            <a:t>zakupy bez wychodzenia z domu</a:t>
          </a:r>
        </a:p>
      </dsp:txBody>
      <dsp:txXfrm>
        <a:off x="432333" y="21616"/>
        <a:ext cx="6782065" cy="399568"/>
      </dsp:txXfrm>
    </dsp:sp>
    <dsp:sp modelId="{7BB76051-A855-45F4-AC46-9A088930E359}">
      <dsp:nvSpPr>
        <dsp:cNvPr id="0" name=""/>
        <dsp:cNvSpPr/>
      </dsp:nvSpPr>
      <dsp:spPr>
        <a:xfrm>
          <a:off x="0" y="933488"/>
          <a:ext cx="9750425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C9A249-21F5-4712-B5A6-403FC02F3519}">
      <dsp:nvSpPr>
        <dsp:cNvPr id="0" name=""/>
        <dsp:cNvSpPr/>
      </dsp:nvSpPr>
      <dsp:spPr>
        <a:xfrm>
          <a:off x="487521" y="712087"/>
          <a:ext cx="6825297" cy="442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l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980" tIns="0" rIns="2579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cap="all" baseline="0"/>
            <a:t>dostawa możliwa tego samego dnia o wybranej godzinie</a:t>
          </a:r>
          <a:endParaRPr lang="pl-PL" sz="1600" kern="1200" cap="all" baseline="0" dirty="0"/>
        </a:p>
      </dsp:txBody>
      <dsp:txXfrm>
        <a:off x="509137" y="733703"/>
        <a:ext cx="6782065" cy="399568"/>
      </dsp:txXfrm>
    </dsp:sp>
    <dsp:sp modelId="{A964C643-4DE6-4FCB-8EA3-C2DB2B1B0C70}">
      <dsp:nvSpPr>
        <dsp:cNvPr id="0" name=""/>
        <dsp:cNvSpPr/>
      </dsp:nvSpPr>
      <dsp:spPr>
        <a:xfrm>
          <a:off x="0" y="1613888"/>
          <a:ext cx="9750425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968BE8-5DAA-4F7A-ADF8-8648A8760159}">
      <dsp:nvSpPr>
        <dsp:cNvPr id="0" name=""/>
        <dsp:cNvSpPr/>
      </dsp:nvSpPr>
      <dsp:spPr>
        <a:xfrm>
          <a:off x="482724" y="1407578"/>
          <a:ext cx="6825297" cy="442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l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980" tIns="0" rIns="2579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cap="all" baseline="0"/>
            <a:t>dostawa pod same drzwi</a:t>
          </a:r>
          <a:endParaRPr lang="pl-PL" sz="1600" kern="1200" cap="all" baseline="0" dirty="0"/>
        </a:p>
      </dsp:txBody>
      <dsp:txXfrm>
        <a:off x="504340" y="1429194"/>
        <a:ext cx="6782065" cy="399568"/>
      </dsp:txXfrm>
    </dsp:sp>
    <dsp:sp modelId="{86F7AB72-D335-423F-9B59-A5824DF650B2}">
      <dsp:nvSpPr>
        <dsp:cNvPr id="0" name=""/>
        <dsp:cNvSpPr/>
      </dsp:nvSpPr>
      <dsp:spPr>
        <a:xfrm>
          <a:off x="0" y="2294288"/>
          <a:ext cx="9750425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5912A1-7158-4444-B811-47C7D902691A}">
      <dsp:nvSpPr>
        <dsp:cNvPr id="0" name=""/>
        <dsp:cNvSpPr/>
      </dsp:nvSpPr>
      <dsp:spPr>
        <a:xfrm>
          <a:off x="487521" y="2072888"/>
          <a:ext cx="6825297" cy="442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l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980" tIns="0" rIns="2579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cap="all" baseline="0"/>
            <a:t>darmowa dostawa przy zakupach powyżej 250,00 PLN</a:t>
          </a:r>
          <a:endParaRPr lang="pl-PL" sz="1600" kern="1200" cap="all" baseline="0" dirty="0"/>
        </a:p>
      </dsp:txBody>
      <dsp:txXfrm>
        <a:off x="509137" y="2094504"/>
        <a:ext cx="6782065" cy="399568"/>
      </dsp:txXfrm>
    </dsp:sp>
    <dsp:sp modelId="{C0CC2DBF-5C0D-4305-BDEF-2BF3F833BE10}">
      <dsp:nvSpPr>
        <dsp:cNvPr id="0" name=""/>
        <dsp:cNvSpPr/>
      </dsp:nvSpPr>
      <dsp:spPr>
        <a:xfrm>
          <a:off x="0" y="2974688"/>
          <a:ext cx="9750425" cy="37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5DAE63-B87E-4B5E-BB2E-4A8113C36D39}">
      <dsp:nvSpPr>
        <dsp:cNvPr id="0" name=""/>
        <dsp:cNvSpPr/>
      </dsp:nvSpPr>
      <dsp:spPr>
        <a:xfrm>
          <a:off x="487521" y="2753288"/>
          <a:ext cx="6825297" cy="442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l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980" tIns="0" rIns="2579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cap="all" baseline="0"/>
            <a:t>Koszt dostawy nie wyższy niż 19,90 PLN</a:t>
          </a:r>
          <a:endParaRPr lang="pl-PL" sz="1600" kern="1200" cap="all" baseline="0" dirty="0"/>
        </a:p>
      </dsp:txBody>
      <dsp:txXfrm>
        <a:off x="509137" y="2774904"/>
        <a:ext cx="6782065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9B8B17-BEF2-4F62-8FBF-80483B570794}" type="datetime1">
              <a:rPr lang="pl-PL" smtClean="0"/>
              <a:t>22.10.2020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E322BB-75AD-4A1E-9661-2724167329F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F91AC-F6C3-4D5D-A288-3896BAECDD4E}" type="datetime1">
              <a:rPr lang="pl-PL" smtClean="0"/>
              <a:pPr/>
              <a:t>22.10.2020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45B7DE-1198-4F2F-B574-CA8CAE34164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3232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1733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724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533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733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851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1" y="1"/>
            <a:ext cx="1168076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1132630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8717308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758" y="293317"/>
            <a:ext cx="1136415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0969" y="662656"/>
            <a:ext cx="9752647" cy="2766528"/>
          </a:xfrm>
        </p:spPr>
        <p:txBody>
          <a:bodyPr anchor="b">
            <a:normAutofit/>
          </a:bodyPr>
          <a:lstStyle>
            <a:lvl1pPr algn="r">
              <a:defRPr sz="799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2806" y="3505210"/>
            <a:ext cx="975264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799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7253" y="4578463"/>
            <a:ext cx="6142053" cy="1163112"/>
          </a:xfrm>
        </p:spPr>
        <p:txBody>
          <a:bodyPr/>
          <a:lstStyle>
            <a:lvl1pPr algn="ctr">
              <a:defRPr sz="5398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3053A817-5932-4EA4-8236-C77577C4B595}" type="datetime1">
              <a:rPr lang="pl-PL" noProof="0" smtClean="0"/>
              <a:t>22.10.2020</a:t>
            </a:fld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58" y="4883024"/>
            <a:ext cx="4046185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398" dirty="0"/>
            </a:lvl1pPr>
          </a:lstStyle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49192" y="3832648"/>
            <a:ext cx="906950" cy="498470"/>
          </a:xfrm>
        </p:spPr>
        <p:txBody>
          <a:bodyPr/>
          <a:lstStyle>
            <a:lvl1pPr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C99D79-8A4B-4031-B1E0-AF26F8EDF2B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0286" y="5111356"/>
            <a:ext cx="515252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032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4106333"/>
            <a:ext cx="10392001" cy="588846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623" y="685800"/>
            <a:ext cx="10389807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01" y="4702923"/>
            <a:ext cx="10392021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726D0E-5FB7-4E6F-AA7A-421284A54AAF}" type="datetime1">
              <a:rPr lang="pl-PL" noProof="0" smtClean="0"/>
              <a:t>22.10.2020</a:t>
            </a:fld>
            <a:endParaRPr lang="pl-P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623138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3" y="685801"/>
            <a:ext cx="10394194" cy="3194903"/>
          </a:xfrm>
        </p:spPr>
        <p:txBody>
          <a:bodyPr anchor="ctr">
            <a:normAutofit/>
          </a:bodyPr>
          <a:lstStyle>
            <a:lvl1pPr algn="ctr">
              <a:defRPr sz="47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01" y="4106333"/>
            <a:ext cx="10392022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726D0E-5FB7-4E6F-AA7A-421284A54AAF}" type="datetime1">
              <a:rPr lang="pl-PL" noProof="0" smtClean="0"/>
              <a:t>22.10.2020</a:t>
            </a:fld>
            <a:endParaRPr lang="pl-P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75736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440" y="685800"/>
            <a:ext cx="9522540" cy="2916704"/>
          </a:xfrm>
        </p:spPr>
        <p:txBody>
          <a:bodyPr anchor="ctr">
            <a:normAutofit/>
          </a:bodyPr>
          <a:lstStyle>
            <a:lvl1pPr algn="ctr">
              <a:defRPr sz="47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49860" y="3610032"/>
            <a:ext cx="8665699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3" y="4106334"/>
            <a:ext cx="10394174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726D0E-5FB7-4E6F-AA7A-421284A54AAF}" type="datetime1">
              <a:rPr lang="pl-PL" noProof="0" smtClean="0"/>
              <a:t>22.10.2020</a:t>
            </a:fld>
            <a:endParaRPr lang="pl-P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685623" y="89262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0356" y="2922827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10414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1723855"/>
            <a:ext cx="10392000" cy="2511835"/>
          </a:xfrm>
        </p:spPr>
        <p:txBody>
          <a:bodyPr anchor="b">
            <a:normAutofit/>
          </a:bodyPr>
          <a:lstStyle>
            <a:lvl1pPr algn="l">
              <a:defRPr sz="47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4247468"/>
            <a:ext cx="1039200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726D0E-5FB7-4E6F-AA7A-421284A54AAF}" type="datetime1">
              <a:rPr lang="pl-PL" noProof="0" smtClean="0"/>
              <a:t>22.10.2020</a:t>
            </a:fld>
            <a:endParaRPr lang="pl-P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6598042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623" y="685801"/>
            <a:ext cx="10391999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623" y="206339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623" y="2639658"/>
            <a:ext cx="330926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3519" y="206339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3518" y="2639658"/>
            <a:ext cx="330926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356" y="206339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68356" y="2639658"/>
            <a:ext cx="330926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726D0E-5FB7-4E6F-AA7A-421284A54AAF}" type="datetime1">
              <a:rPr lang="pl-PL" noProof="0" smtClean="0"/>
              <a:t>22.10.2020</a:t>
            </a:fld>
            <a:endParaRPr lang="pl-P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6513209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623" y="685801"/>
            <a:ext cx="10394174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660" y="381302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1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601" y="2063396"/>
            <a:ext cx="330926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660" y="4389288"/>
            <a:ext cx="330926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6307" y="381302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1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4896" y="2063396"/>
            <a:ext cx="330926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4896" y="4389286"/>
            <a:ext cx="330926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6921" y="3813025"/>
            <a:ext cx="330926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1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6796" y="2063394"/>
            <a:ext cx="330926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6796" y="4389284"/>
            <a:ext cx="330926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726D0E-5FB7-4E6F-AA7A-421284A54AAF}" type="datetime1">
              <a:rPr lang="pl-PL" noProof="0" smtClean="0"/>
              <a:t>22.10.2020</a:t>
            </a:fld>
            <a:endParaRPr lang="pl-P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8453938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622" y="2063396"/>
            <a:ext cx="10392000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726D0E-5FB7-4E6F-AA7A-421284A54AAF}" type="datetime1">
              <a:rPr lang="pl-PL" noProof="0" smtClean="0"/>
              <a:t>22.10.2020</a:t>
            </a:fld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1937012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566" y="685801"/>
            <a:ext cx="226405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622" y="685801"/>
            <a:ext cx="7902373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726D0E-5FB7-4E6F-AA7A-421284A54AAF}" type="datetime1">
              <a:rPr lang="pl-PL" noProof="0" smtClean="0"/>
              <a:t>22.10.2020</a:t>
            </a:fld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6867649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64D131-F30E-4033-B6F2-988826A84A9A}" type="datetime1">
              <a:rPr lang="pl-PL" noProof="0" smtClean="0"/>
              <a:t>22.10.2020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808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1EEBFB-4073-489E-BEBE-A07DEEF95DEB}" type="datetime1">
              <a:rPr lang="pl-PL" noProof="0" smtClean="0"/>
              <a:t>22.10.2020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047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622" y="2063396"/>
            <a:ext cx="10392000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726D0E-5FB7-4E6F-AA7A-421284A54AAF}" type="datetime1">
              <a:rPr lang="pl-PL" noProof="0" smtClean="0"/>
              <a:t>22.10.2020</a:t>
            </a:fld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90118083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7924A7-87BA-4D6C-81FA-D15B9CE01B6A}" type="datetime1">
              <a:rPr lang="pl-PL" noProof="0" smtClean="0"/>
              <a:t>22.10.2020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26052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3" y="685801"/>
            <a:ext cx="10392000" cy="3193487"/>
          </a:xfrm>
        </p:spPr>
        <p:txBody>
          <a:bodyPr anchor="b">
            <a:normAutofit/>
          </a:bodyPr>
          <a:lstStyle>
            <a:lvl1pPr algn="l">
              <a:defRPr sz="539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3" y="3742267"/>
            <a:ext cx="1039200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E69BE0-6A01-48C8-8DA6-AE4351922780}" type="datetime1">
              <a:rPr lang="pl-PL" noProof="0" smtClean="0"/>
              <a:t>22.10.2020</a:t>
            </a:fld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39890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623" y="685800"/>
            <a:ext cx="10394174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621" y="2063396"/>
            <a:ext cx="5087389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2410" y="2063396"/>
            <a:ext cx="5085213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726D0E-5FB7-4E6F-AA7A-421284A54AAF}" type="datetime1">
              <a:rPr lang="pl-PL" noProof="0" smtClean="0"/>
              <a:t>22.10.2020</a:t>
            </a:fld>
            <a:endParaRPr lang="pl-P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3992521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623" y="685800"/>
            <a:ext cx="10392000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117" y="2063396"/>
            <a:ext cx="4854893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5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623" y="2861733"/>
            <a:ext cx="5087387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572" y="2063396"/>
            <a:ext cx="4863224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5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2408" y="2861733"/>
            <a:ext cx="5087388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726D0E-5FB7-4E6F-AA7A-421284A54AAF}" type="datetime1">
              <a:rPr lang="pl-PL" noProof="0" smtClean="0"/>
              <a:t>22.10.2020</a:t>
            </a:fld>
            <a:endParaRPr lang="pl-PL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478842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4B1AC8E-3E89-4495-8D48-4495CBD006C0}" type="datetime1">
              <a:rPr lang="pl-PL" noProof="0" smtClean="0"/>
              <a:t>22.10.2020</a:t>
            </a:fld>
            <a:endParaRPr lang="pl-P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4128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726D0E-5FB7-4E6F-AA7A-421284A54AAF}" type="datetime1">
              <a:rPr lang="pl-PL" noProof="0" smtClean="0"/>
              <a:t>22.10.2020</a:t>
            </a:fld>
            <a:endParaRPr lang="pl-P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41713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63" y="685800"/>
            <a:ext cx="4125785" cy="2023252"/>
          </a:xfrm>
        </p:spPr>
        <p:txBody>
          <a:bodyPr anchor="b">
            <a:normAutofit/>
          </a:bodyPr>
          <a:lstStyle>
            <a:lvl1pPr algn="ctr">
              <a:defRPr sz="35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4818" y="685801"/>
            <a:ext cx="6032804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462" y="2709053"/>
            <a:ext cx="412578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726D0E-5FB7-4E6F-AA7A-421284A54AAF}" type="datetime1">
              <a:rPr lang="pl-PL" noProof="0" smtClean="0"/>
              <a:t>22.10.2020</a:t>
            </a:fld>
            <a:endParaRPr lang="pl-P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6418360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85800"/>
            <a:ext cx="6343650" cy="2023252"/>
          </a:xfrm>
        </p:spPr>
        <p:txBody>
          <a:bodyPr anchor="b">
            <a:normAutofit/>
          </a:bodyPr>
          <a:lstStyle>
            <a:lvl1pPr algn="ctr">
              <a:defRPr sz="35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0413" y="1"/>
            <a:ext cx="3597209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3" y="2709053"/>
            <a:ext cx="6343649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13582F-D4AA-4191-A082-174B118DF950}" type="datetime1">
              <a:rPr lang="pl-PL" noProof="0" smtClean="0"/>
              <a:t>22.10.2020</a:t>
            </a:fld>
            <a:endParaRPr lang="pl-P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C99D79-8A4B-4031-B1E0-AF26F8EDF2B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1306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1" y="1"/>
            <a:ext cx="12002224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623" y="685801"/>
            <a:ext cx="10394174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2063396"/>
            <a:ext cx="10394175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6183" y="5757334"/>
            <a:ext cx="3783614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99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D726D0E-5FB7-4E6F-AA7A-421284A54AAF}" type="datetime1">
              <a:rPr lang="pl-PL" noProof="0" smtClean="0"/>
              <a:t>22.10.2020</a:t>
            </a:fld>
            <a:endParaRPr lang="pl-P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3" y="5757334"/>
            <a:ext cx="5498287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99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  <a:endParaRPr lang="pl-P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5484" y="5757334"/>
            <a:ext cx="9069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99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34C99D79-8A4B-4031-B1E0-AF26F8EDF2B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9037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9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7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>
                <a:solidFill>
                  <a:schemeClr val="accent4"/>
                </a:solidFill>
              </a:rPr>
              <a:t>API Market sp. Z o.o.</a:t>
            </a: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Sklepy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4EE235D-AC88-4978-85C4-CBB2176BAB01}"/>
              </a:ext>
            </a:extLst>
          </p:cNvPr>
          <p:cNvSpPr txBox="1"/>
          <p:nvPr/>
        </p:nvSpPr>
        <p:spPr>
          <a:xfrm>
            <a:off x="693812" y="2060848"/>
            <a:ext cx="109452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l-PL" sz="2800" b="1" i="0" dirty="0">
                <a:effectLst/>
              </a:rPr>
              <a:t>Klimat naszych sklepów sprzyja zarówno codziennym zakupom jak </a:t>
            </a:r>
            <a:br>
              <a:rPr lang="pl-PL" sz="2800" b="1" i="0" dirty="0">
                <a:effectLst/>
              </a:rPr>
            </a:br>
            <a:r>
              <a:rPr lang="pl-PL" sz="2800" b="1" i="0" dirty="0">
                <a:effectLst/>
              </a:rPr>
              <a:t>i rodzinnym eskapadom na weekendowe zakupy.</a:t>
            </a:r>
          </a:p>
          <a:p>
            <a:pPr algn="just" fontAlgn="base"/>
            <a:r>
              <a:rPr lang="pl-PL" sz="2800" dirty="0">
                <a:cs typeface="Tahoma" panose="020B0604030504040204" pitchFamily="34" charset="0"/>
              </a:rPr>
              <a:t>Powierzchnia sali sprzedażowej w naszych sklepach oscyluje w granicach </a:t>
            </a:r>
            <a:r>
              <a:rPr lang="pl-PL" sz="2800" dirty="0">
                <a:solidFill>
                  <a:schemeClr val="accent1"/>
                </a:solidFill>
                <a:cs typeface="Tahoma" panose="020B0604030504040204" pitchFamily="34" charset="0"/>
              </a:rPr>
              <a:t>150-1000 m2</a:t>
            </a:r>
            <a:r>
              <a:rPr lang="pl-PL" sz="2800" dirty="0">
                <a:cs typeface="Tahoma" panose="020B0604030504040204" pitchFamily="34" charset="0"/>
              </a:rPr>
              <a:t>, asortyment zaś liczy od </a:t>
            </a:r>
            <a:r>
              <a:rPr lang="pl-PL" sz="2800" dirty="0">
                <a:solidFill>
                  <a:schemeClr val="accent1"/>
                </a:solidFill>
                <a:cs typeface="Tahoma" panose="020B0604030504040204" pitchFamily="34" charset="0"/>
              </a:rPr>
              <a:t>5000-20 000 pozycji</a:t>
            </a:r>
            <a:r>
              <a:rPr lang="pl-PL" sz="2800" dirty="0">
                <a:cs typeface="Tahoma" panose="020B0604030504040204" pitchFamily="34" charset="0"/>
              </a:rPr>
              <a:t>. Oferujemy szeroki wybór artykułów spożywczych, w tym wyjątkową bogatą ofertę wędlin, mięsa i nabiału, artykułów chemicznych, kosmetyków, owoców </a:t>
            </a:r>
            <a:br>
              <a:rPr lang="pl-PL" sz="2800" dirty="0">
                <a:cs typeface="Tahoma" panose="020B0604030504040204" pitchFamily="34" charset="0"/>
              </a:rPr>
            </a:br>
            <a:r>
              <a:rPr lang="pl-PL" sz="2800" dirty="0">
                <a:cs typeface="Tahoma" panose="020B0604030504040204" pitchFamily="34" charset="0"/>
              </a:rPr>
              <a:t>i warzyw. Mamy też stoiska z alkoholami świata. </a:t>
            </a:r>
          </a:p>
        </p:txBody>
      </p:sp>
    </p:spTree>
    <p:extLst>
      <p:ext uri="{BB962C8B-B14F-4D97-AF65-F5344CB8AC3E}">
        <p14:creationId xmlns:p14="http://schemas.microsoft.com/office/powerpoint/2010/main" val="28338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C36C3E-964E-463D-AC67-339599FFB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Sklep internetowy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C1B8383-33CB-4DA4-B9CF-B44F2AB95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2" y="2228850"/>
            <a:ext cx="3810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45482C-078F-42EE-89C6-924520DA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Sklep internetowy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BFAAA6F-36DC-4EC9-A225-38CC4F554AB2}"/>
              </a:ext>
            </a:extLst>
          </p:cNvPr>
          <p:cNvSpPr txBox="1"/>
          <p:nvPr/>
        </p:nvSpPr>
        <p:spPr>
          <a:xfrm>
            <a:off x="621804" y="2060848"/>
            <a:ext cx="1094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endParaRPr lang="pl-PL" sz="2800" dirty="0">
              <a:cs typeface="Tahoma" panose="020B0604030504040204" pitchFamily="34" charset="0"/>
            </a:endParaRPr>
          </a:p>
        </p:txBody>
      </p:sp>
      <p:graphicFrame>
        <p:nvGraphicFramePr>
          <p:cNvPr id="8" name="Symbol zastępczy zawartości 13">
            <a:extLst>
              <a:ext uri="{FF2B5EF4-FFF2-40B4-BE49-F238E27FC236}">
                <a16:creationId xmlns:a16="http://schemas.microsoft.com/office/drawing/2014/main" id="{9187AC0F-5F47-4B13-8116-D9F8AAF7DC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706374"/>
              </p:ext>
            </p:extLst>
          </p:nvPr>
        </p:nvGraphicFramePr>
        <p:xfrm>
          <a:off x="1219200" y="2204864"/>
          <a:ext cx="9750425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059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C93700-D134-40C4-959B-D9E31A28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596" y="536558"/>
            <a:ext cx="9751060" cy="899120"/>
          </a:xfrm>
        </p:spPr>
        <p:txBody>
          <a:bodyPr/>
          <a:lstStyle/>
          <a:p>
            <a:r>
              <a:rPr lang="pl-PL" dirty="0"/>
              <a:t>Zatrudnienie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C2540B7D-0BF9-4380-BD96-C29C55F78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56" y="2015045"/>
            <a:ext cx="6325044" cy="3504692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E877262-247B-4F9A-B2C5-D8197ADD4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51400" y="2015045"/>
            <a:ext cx="4096013" cy="3759199"/>
          </a:xfrm>
        </p:spPr>
        <p:txBody>
          <a:bodyPr/>
          <a:lstStyle/>
          <a:p>
            <a:pPr marL="0" indent="0" rtl="0">
              <a:buNone/>
            </a:pPr>
            <a:endParaRPr lang="pl-PL" dirty="0"/>
          </a:p>
          <a:p>
            <a:pPr marL="457200" indent="-457200" rtl="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tx1"/>
                </a:solidFill>
              </a:rPr>
              <a:t>285 umów o pracę</a:t>
            </a:r>
          </a:p>
          <a:p>
            <a:pPr marL="457200" indent="-457200" rtl="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tx1"/>
                </a:solidFill>
              </a:rPr>
              <a:t>156 umów zlecenie</a:t>
            </a:r>
          </a:p>
          <a:p>
            <a:pPr marL="457200" indent="-457200" rtl="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tx1"/>
                </a:solidFill>
              </a:rPr>
              <a:t>3 kontrakty B2B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71D75E5-F5EC-4489-BC3D-E681F0439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6" y="1628800"/>
            <a:ext cx="6325044" cy="38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5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Spis treści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>
          <a:xfrm>
            <a:off x="685622" y="1916832"/>
            <a:ext cx="10394175" cy="3457753"/>
          </a:xfrm>
        </p:spPr>
        <p:txBody>
          <a:bodyPr rtlCol="0">
            <a:normAutofit/>
          </a:bodyPr>
          <a:lstStyle/>
          <a:p>
            <a:r>
              <a:rPr lang="pl-PL" dirty="0"/>
              <a:t>Filozofia działania</a:t>
            </a:r>
          </a:p>
          <a:p>
            <a:r>
              <a:rPr lang="pl-PL" dirty="0"/>
              <a:t>Zarząd</a:t>
            </a:r>
          </a:p>
          <a:p>
            <a:pPr rtl="0"/>
            <a:r>
              <a:rPr lang="pl-PL" dirty="0"/>
              <a:t>Historia</a:t>
            </a:r>
          </a:p>
          <a:p>
            <a:pPr rtl="0"/>
            <a:r>
              <a:rPr lang="pl-PL" dirty="0"/>
              <a:t>Sieć sklepów</a:t>
            </a:r>
          </a:p>
          <a:p>
            <a:pPr rtl="0"/>
            <a:r>
              <a:rPr lang="pl-PL" dirty="0"/>
              <a:t>Sklepy</a:t>
            </a:r>
          </a:p>
          <a:p>
            <a:pPr rtl="0"/>
            <a:r>
              <a:rPr lang="pl-PL" dirty="0"/>
              <a:t>Zatrudnienie</a:t>
            </a:r>
          </a:p>
          <a:p>
            <a:pPr rtl="0"/>
            <a:r>
              <a:rPr lang="pl-PL" dirty="0"/>
              <a:t>Marketing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84C0A8-DBF0-4880-9D3A-13E969BA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23" y="685801"/>
            <a:ext cx="10394174" cy="1153632"/>
          </a:xfrm>
        </p:spPr>
        <p:txBody>
          <a:bodyPr>
            <a:normAutofit/>
          </a:bodyPr>
          <a:lstStyle/>
          <a:p>
            <a:r>
              <a:rPr lang="pl-PL" sz="5400" b="1" i="0" u="sng" dirty="0">
                <a:effectLst/>
                <a:latin typeface="Impact" panose="020B0806030902050204" pitchFamily="34" charset="0"/>
              </a:rPr>
              <a:t>U NAS NAJDROŻSZY JEST KLIENT</a:t>
            </a:r>
            <a:endParaRPr lang="pl-PL" sz="5400" b="1" dirty="0">
              <a:latin typeface="Impact" panose="020B0806030902050204" pitchFamily="34" charset="0"/>
            </a:endParaRPr>
          </a:p>
        </p:txBody>
      </p:sp>
      <p:graphicFrame>
        <p:nvGraphicFramePr>
          <p:cNvPr id="14" name="Symbol zastępczy zawartości 13">
            <a:extLst>
              <a:ext uri="{FF2B5EF4-FFF2-40B4-BE49-F238E27FC236}">
                <a16:creationId xmlns:a16="http://schemas.microsoft.com/office/drawing/2014/main" id="{1A58F0A7-B8E6-4322-BC01-6A3AEB9F82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820272"/>
              </p:ext>
            </p:extLst>
          </p:nvPr>
        </p:nvGraphicFramePr>
        <p:xfrm>
          <a:off x="685800" y="1772816"/>
          <a:ext cx="10393363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944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1" y="152400"/>
            <a:ext cx="11047413" cy="1295400"/>
          </a:xfrm>
        </p:spPr>
        <p:txBody>
          <a:bodyPr rtlCol="0"/>
          <a:lstStyle/>
          <a:p>
            <a:pPr rtl="0"/>
            <a:r>
              <a:rPr lang="pl-PL" dirty="0"/>
              <a:t>Zarząd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02453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l-PL" dirty="0"/>
              <a:t>Założyciel – Jerzy Piwek</a:t>
            </a:r>
          </a:p>
          <a:p>
            <a:pPr marL="0" indent="0" rtl="0">
              <a:buNone/>
            </a:pPr>
            <a:r>
              <a:rPr lang="pl-PL" dirty="0"/>
              <a:t>Prezes – Paweł Piwek</a:t>
            </a:r>
          </a:p>
          <a:p>
            <a:pPr marL="0" indent="0" rtl="0">
              <a:buNone/>
            </a:pPr>
            <a:r>
              <a:rPr lang="pl-PL" dirty="0"/>
              <a:t>Wiceprezes – Artur Piwek</a:t>
            </a:r>
          </a:p>
          <a:p>
            <a:pPr marL="0" indent="0" rtl="0">
              <a:buNone/>
            </a:pPr>
            <a:r>
              <a:rPr lang="pl-PL" dirty="0"/>
              <a:t>Członek Zarządu – Ilona Piwek Wojnarowska</a:t>
            </a:r>
          </a:p>
        </p:txBody>
      </p:sp>
      <p:graphicFrame>
        <p:nvGraphicFramePr>
          <p:cNvPr id="5" name="Zawartość — symbol zastępczy 4" descr="Cykl promieniowy przedstawia relację między 3 zadaniami i grupą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7159444"/>
              </p:ext>
            </p:extLst>
          </p:nvPr>
        </p:nvGraphicFramePr>
        <p:xfrm>
          <a:off x="6119025" y="1052736"/>
          <a:ext cx="487521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39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Historia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AE02A4-79CD-438D-8F9A-3650217E4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1600200"/>
            <a:ext cx="9860913" cy="12954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sz="2800" b="1" dirty="0">
                <a:effectLst/>
                <a:latin typeface="inherit"/>
                <a:ea typeface="Calibri" panose="020F0502020204030204" pitchFamily="34" charset="0"/>
                <a:cs typeface="Tahoma" panose="020B0604030504040204" pitchFamily="34" charset="0"/>
              </a:rPr>
              <a:t>API MARKET SP. Z O.O. to Polska firma rodzinna. Nasza h</a:t>
            </a:r>
            <a:r>
              <a:rPr lang="pl-PL" sz="2800" b="1" dirty="0">
                <a:latin typeface="inherit"/>
                <a:ea typeface="Calibri" panose="020F0502020204030204" pitchFamily="34" charset="0"/>
                <a:cs typeface="Tahoma" panose="020B0604030504040204" pitchFamily="34" charset="0"/>
              </a:rPr>
              <a:t>istoria</a:t>
            </a:r>
            <a:r>
              <a:rPr lang="pl-PL" sz="3000" b="1" dirty="0">
                <a:latin typeface="inherit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l-PL" sz="2800" b="1" dirty="0">
                <a:effectLst/>
                <a:latin typeface="inherit"/>
                <a:ea typeface="Calibri" panose="020F0502020204030204" pitchFamily="34" charset="0"/>
                <a:cs typeface="Tahoma" panose="020B0604030504040204" pitchFamily="34" charset="0"/>
              </a:rPr>
              <a:t>sięga 2001 roku, kiedy powstał pierwszy sklep w Wołominie przy ul. Kościelnej 3</a:t>
            </a:r>
            <a:r>
              <a:rPr lang="pl-PL" sz="2800" dirty="0">
                <a:effectLst/>
                <a:latin typeface="inherit"/>
                <a:ea typeface="Calibri" panose="020F0502020204030204" pitchFamily="34" charset="0"/>
                <a:cs typeface="Tahoma" panose="020B0604030504040204" pitchFamily="34" charset="0"/>
              </a:rPr>
              <a:t>. 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51E8E86-F284-42F5-A6BB-B638B38AF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433" y="2946276"/>
            <a:ext cx="3456384" cy="2520280"/>
          </a:xfrm>
          <a:prstGeom prst="rect">
            <a:avLst/>
          </a:prstGeom>
          <a:effectLst>
            <a:glow rad="127000">
              <a:sysClr val="window" lastClr="FFFFFF">
                <a:alpha val="38000"/>
              </a:sysClr>
            </a:glow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5BA80E0-7B9D-4128-AAC7-9300C5E43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435" y="2805090"/>
            <a:ext cx="4769361" cy="27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Historia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9921552" cy="676672"/>
          </a:xfrm>
        </p:spPr>
        <p:txBody>
          <a:bodyPr rtlCol="0"/>
          <a:lstStyle/>
          <a:p>
            <a:pPr marL="0" indent="0" rtl="0">
              <a:buNone/>
            </a:pPr>
            <a:r>
              <a:rPr lang="pl-PL" dirty="0"/>
              <a:t>Nazwa firmy wywodzi się od imion potomków założyciela: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26FE4FB-9EE0-47DD-82F7-A61521D43474}"/>
              </a:ext>
            </a:extLst>
          </p:cNvPr>
          <p:cNvSpPr txBox="1"/>
          <p:nvPr/>
        </p:nvSpPr>
        <p:spPr>
          <a:xfrm>
            <a:off x="1413891" y="2636912"/>
            <a:ext cx="374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A - Artur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C9921F7-EF19-4CAB-945F-28FC5951921E}"/>
              </a:ext>
            </a:extLst>
          </p:cNvPr>
          <p:cNvSpPr txBox="1"/>
          <p:nvPr/>
        </p:nvSpPr>
        <p:spPr>
          <a:xfrm>
            <a:off x="1917948" y="351081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P - Paweł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25B8B75-955F-42C6-831F-830D8061F179}"/>
              </a:ext>
            </a:extLst>
          </p:cNvPr>
          <p:cNvSpPr txBox="1"/>
          <p:nvPr/>
        </p:nvSpPr>
        <p:spPr>
          <a:xfrm>
            <a:off x="2566020" y="439875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I - Ilona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209D1D0-FAA4-4193-B289-C66A45D65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581" y="2708920"/>
            <a:ext cx="4306222" cy="238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E6E159-7D6A-4256-AA6B-47D114AA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Sieć sklepów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5DC9AA-7BDF-4CDC-A94F-330D8B321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1340768"/>
            <a:ext cx="10353600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Aktualnie naszą sieć tworzą </a:t>
            </a:r>
            <a:r>
              <a:rPr lang="pl-PL" dirty="0">
                <a:solidFill>
                  <a:schemeClr val="accent1"/>
                </a:solidFill>
              </a:rPr>
              <a:t>23 sklepy </a:t>
            </a:r>
            <a:r>
              <a:rPr lang="pl-PL" dirty="0">
                <a:solidFill>
                  <a:schemeClr val="tx1"/>
                </a:solidFill>
              </a:rPr>
              <a:t>zlokalizowane </a:t>
            </a:r>
            <a:br>
              <a:rPr lang="pl-PL" dirty="0"/>
            </a:br>
            <a:r>
              <a:rPr lang="pl-PL" dirty="0">
                <a:effectLst/>
                <a:ea typeface="Calibri" panose="020F0502020204030204" pitchFamily="34" charset="0"/>
                <a:cs typeface="Tahoma" panose="020B0604030504040204" pitchFamily="34" charset="0"/>
              </a:rPr>
              <a:t>w województwie mazowieckim. Funkcjonują one w centrach miast i na terenie stołecznych osiedli.</a:t>
            </a:r>
            <a:r>
              <a:rPr lang="pl-PL" sz="3600" dirty="0">
                <a:effectLst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lang="pl-PL" sz="3600" dirty="0"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pl-PL" dirty="0">
                <a:effectLst/>
                <a:ea typeface="Calibri" panose="020F0502020204030204" pitchFamily="34" charset="0"/>
                <a:cs typeface="Tahoma" panose="020B0604030504040204" pitchFamily="34" charset="0"/>
              </a:rPr>
              <a:t>Centrala i biuro handlowe:</a:t>
            </a:r>
          </a:p>
          <a:p>
            <a:pPr marL="0" indent="0" algn="ctr">
              <a:buNone/>
            </a:pPr>
            <a:endParaRPr lang="pl-PL" dirty="0">
              <a:effectLst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pl-PL" sz="3600" dirty="0">
              <a:effectLst/>
              <a:latin typeface="inherit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0A75391-EA18-45DB-A278-64E0EB09F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433" y="2996952"/>
            <a:ext cx="31749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6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A17160-F838-4966-8A36-AC320363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Sieć sklepów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42FF35E7-5921-4EB3-9602-37FF1F6292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6353" y="1340768"/>
            <a:ext cx="8658225" cy="4176464"/>
          </a:xfrm>
        </p:spPr>
      </p:pic>
    </p:spTree>
    <p:extLst>
      <p:ext uri="{BB962C8B-B14F-4D97-AF65-F5344CB8AC3E}">
        <p14:creationId xmlns:p14="http://schemas.microsoft.com/office/powerpoint/2010/main" val="64205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6A9043-0CB2-4FB3-9795-8E2C1182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sklepy</a:t>
            </a:r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B13413D0-0472-4DEE-AA94-A31699D75A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916832"/>
            <a:ext cx="4875212" cy="3237096"/>
          </a:xfrm>
        </p:spPr>
      </p:pic>
      <p:pic>
        <p:nvPicPr>
          <p:cNvPr id="16" name="Symbol zastępczy zawartości 15">
            <a:extLst>
              <a:ext uri="{FF2B5EF4-FFF2-40B4-BE49-F238E27FC236}">
                <a16:creationId xmlns:a16="http://schemas.microsoft.com/office/drawing/2014/main" id="{FE2315C1-ACFD-491E-956E-4452B6C5A7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1268760"/>
            <a:ext cx="3429000" cy="4283968"/>
          </a:xfrm>
        </p:spPr>
      </p:pic>
    </p:spTree>
    <p:extLst>
      <p:ext uri="{BB962C8B-B14F-4D97-AF65-F5344CB8AC3E}">
        <p14:creationId xmlns:p14="http://schemas.microsoft.com/office/powerpoint/2010/main" val="368783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Motyw pakietu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319</TotalTime>
  <Words>297</Words>
  <Application>Microsoft Office PowerPoint</Application>
  <PresentationFormat>Niestandardowy</PresentationFormat>
  <Paragraphs>60</Paragraphs>
  <Slides>13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Constantia</vt:lpstr>
      <vt:lpstr>Impact</vt:lpstr>
      <vt:lpstr>inherit</vt:lpstr>
      <vt:lpstr>Wingdings</vt:lpstr>
      <vt:lpstr>Wydarzenie główne</vt:lpstr>
      <vt:lpstr>API Market sp. Z o.o.</vt:lpstr>
      <vt:lpstr>Spis treści</vt:lpstr>
      <vt:lpstr>U NAS NAJDROŻSZY JEST KLIENT</vt:lpstr>
      <vt:lpstr>Zarząd</vt:lpstr>
      <vt:lpstr>Historia</vt:lpstr>
      <vt:lpstr>Historia</vt:lpstr>
      <vt:lpstr>Sieć sklepów</vt:lpstr>
      <vt:lpstr>Sieć sklepów</vt:lpstr>
      <vt:lpstr>sklepy</vt:lpstr>
      <vt:lpstr>Sklepy</vt:lpstr>
      <vt:lpstr>Sklep internetowy</vt:lpstr>
      <vt:lpstr>Sklep internetowy</vt:lpstr>
      <vt:lpstr>Zatrudnienie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API Market sp. z o. o</dc:title>
  <dc:creator>biuro15</dc:creator>
  <cp:lastModifiedBy>biuro15</cp:lastModifiedBy>
  <cp:revision>40</cp:revision>
  <dcterms:created xsi:type="dcterms:W3CDTF">2020-10-09T12:15:27Z</dcterms:created>
  <dcterms:modified xsi:type="dcterms:W3CDTF">2020-10-22T09:44:56Z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